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25"/>
  </p:notesMasterIdLst>
  <p:handoutMasterIdLst>
    <p:handoutMasterId r:id="rId26"/>
  </p:handoutMasterIdLst>
  <p:sldIdLst>
    <p:sldId id="281" r:id="rId2"/>
    <p:sldId id="282" r:id="rId3"/>
    <p:sldId id="261" r:id="rId4"/>
    <p:sldId id="264" r:id="rId5"/>
    <p:sldId id="285" r:id="rId6"/>
    <p:sldId id="302" r:id="rId7"/>
    <p:sldId id="303" r:id="rId8"/>
    <p:sldId id="301" r:id="rId9"/>
    <p:sldId id="304" r:id="rId10"/>
    <p:sldId id="305" r:id="rId11"/>
    <p:sldId id="306" r:id="rId12"/>
    <p:sldId id="307" r:id="rId13"/>
    <p:sldId id="308" r:id="rId14"/>
    <p:sldId id="309" r:id="rId15"/>
    <p:sldId id="310" r:id="rId16"/>
    <p:sldId id="311" r:id="rId17"/>
    <p:sldId id="312" r:id="rId18"/>
    <p:sldId id="313" r:id="rId19"/>
    <p:sldId id="314" r:id="rId20"/>
    <p:sldId id="315" r:id="rId21"/>
    <p:sldId id="316" r:id="rId22"/>
    <p:sldId id="275" r:id="rId23"/>
    <p:sldId id="256" r:id="rId24"/>
  </p:sldIdLst>
  <p:sldSz cx="18288000" cy="10287000"/>
  <p:notesSz cx="10287000" cy="1828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1CA8"/>
    <a:srgbClr val="00FFFF"/>
    <a:srgbClr val="FF33CC"/>
    <a:srgbClr val="E7EEFF"/>
    <a:srgbClr val="061F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95"/>
    <p:restoredTop sz="94650"/>
  </p:normalViewPr>
  <p:slideViewPr>
    <p:cSldViewPr>
      <p:cViewPr varScale="1">
        <p:scale>
          <a:sx n="55" d="100"/>
          <a:sy n="55" d="100"/>
        </p:scale>
        <p:origin x="653" y="43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43" d="100"/>
          <a:sy n="43" d="100"/>
        </p:scale>
        <p:origin x="4248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57700" cy="917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827713" y="0"/>
            <a:ext cx="4457700" cy="917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26F762-78C7-4A2C-898B-7560153EB895}" type="datetimeFigureOut">
              <a:rPr lang="ko-KR" altLang="en-US" smtClean="0"/>
              <a:t>2022-02-18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17372013"/>
            <a:ext cx="4457700" cy="915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827713" y="17372013"/>
            <a:ext cx="4457700" cy="915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F73BBE-8054-46A9-AF40-6484026309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2885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2.6875" units="1/cm"/>
          <inkml:channelProperty channel="Y" name="resolution" value="32" units="1/cm"/>
          <inkml:channelProperty channel="T" name="resolution" value="1" units="1/dev"/>
        </inkml:channelProperties>
      </inkml:inkSource>
      <inkml:timestamp xml:id="ts0" timeString="2020-06-03T21:15:57.056"/>
    </inkml:context>
    <inkml:brush xml:id="br0">
      <inkml:brushProperty name="width" value="0.05292" units="cm"/>
      <inkml:brushProperty name="height" value="0.05292" units="cm"/>
      <inkml:brushProperty name="color" value="#C00000"/>
    </inkml:brush>
  </inkml:definitions>
  <inkml:trace contextRef="#ctx0" brushRef="#br0">10443 16570 0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57700" cy="917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x-none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827713" y="0"/>
            <a:ext cx="4457700" cy="917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F9B71D-7D24-1841-9ECC-2BB33C42980A}" type="datetimeFigureOut">
              <a:rPr kumimoji="1" lang="x-none" altLang="en-US" smtClean="0"/>
              <a:t>2022-02-18</a:t>
            </a:fld>
            <a:endParaRPr kumimoji="1" lang="x-none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-342900" y="2286000"/>
            <a:ext cx="10972800" cy="6172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1028700" y="8801100"/>
            <a:ext cx="8229600" cy="72009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  <a:endParaRPr kumimoji="1" lang="x-none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17372013"/>
            <a:ext cx="4457700" cy="915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x-none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827713" y="17372013"/>
            <a:ext cx="4457700" cy="915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2D25F1-DB7B-E541-AEBA-97E6F963A5F9}" type="slidenum">
              <a:rPr kumimoji="1" lang="x-none" altLang="en-US" smtClean="0"/>
              <a:t>‹#›</a:t>
            </a:fld>
            <a:endParaRPr kumimoji="1" lang="x-none" altLang="en-US"/>
          </a:p>
        </p:txBody>
      </p:sp>
    </p:spTree>
    <p:extLst>
      <p:ext uri="{BB962C8B-B14F-4D97-AF65-F5344CB8AC3E}">
        <p14:creationId xmlns:p14="http://schemas.microsoft.com/office/powerpoint/2010/main" val="3419931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x-none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D25F1-DB7B-E541-AEBA-97E6F963A5F9}" type="slidenum">
              <a:rPr kumimoji="1" lang="x-none" altLang="en-US" smtClean="0"/>
              <a:t>3</a:t>
            </a:fld>
            <a:endParaRPr kumimoji="1" lang="x-none" altLang="en-US"/>
          </a:p>
        </p:txBody>
      </p:sp>
    </p:spTree>
    <p:extLst>
      <p:ext uri="{BB962C8B-B14F-4D97-AF65-F5344CB8AC3E}">
        <p14:creationId xmlns:p14="http://schemas.microsoft.com/office/powerpoint/2010/main" val="40416503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x-none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D25F1-DB7B-E541-AEBA-97E6F963A5F9}" type="slidenum">
              <a:rPr kumimoji="1" lang="x-none" altLang="en-US" smtClean="0"/>
              <a:t>15</a:t>
            </a:fld>
            <a:endParaRPr kumimoji="1" lang="x-none" altLang="en-US"/>
          </a:p>
        </p:txBody>
      </p:sp>
    </p:spTree>
    <p:extLst>
      <p:ext uri="{BB962C8B-B14F-4D97-AF65-F5344CB8AC3E}">
        <p14:creationId xmlns:p14="http://schemas.microsoft.com/office/powerpoint/2010/main" val="40846054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x-none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D25F1-DB7B-E541-AEBA-97E6F963A5F9}" type="slidenum">
              <a:rPr kumimoji="1" lang="x-none" altLang="en-US" smtClean="0"/>
              <a:t>16</a:t>
            </a:fld>
            <a:endParaRPr kumimoji="1" lang="x-none" altLang="en-US"/>
          </a:p>
        </p:txBody>
      </p:sp>
    </p:spTree>
    <p:extLst>
      <p:ext uri="{BB962C8B-B14F-4D97-AF65-F5344CB8AC3E}">
        <p14:creationId xmlns:p14="http://schemas.microsoft.com/office/powerpoint/2010/main" val="28598377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x-none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D25F1-DB7B-E541-AEBA-97E6F963A5F9}" type="slidenum">
              <a:rPr kumimoji="1" lang="x-none" altLang="en-US" smtClean="0"/>
              <a:t>17</a:t>
            </a:fld>
            <a:endParaRPr kumimoji="1" lang="x-none" altLang="en-US"/>
          </a:p>
        </p:txBody>
      </p:sp>
    </p:spTree>
    <p:extLst>
      <p:ext uri="{BB962C8B-B14F-4D97-AF65-F5344CB8AC3E}">
        <p14:creationId xmlns:p14="http://schemas.microsoft.com/office/powerpoint/2010/main" val="29306840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x-none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D25F1-DB7B-E541-AEBA-97E6F963A5F9}" type="slidenum">
              <a:rPr kumimoji="1" lang="x-none" altLang="en-US" smtClean="0"/>
              <a:t>18</a:t>
            </a:fld>
            <a:endParaRPr kumimoji="1" lang="x-none" altLang="en-US"/>
          </a:p>
        </p:txBody>
      </p:sp>
    </p:spTree>
    <p:extLst>
      <p:ext uri="{BB962C8B-B14F-4D97-AF65-F5344CB8AC3E}">
        <p14:creationId xmlns:p14="http://schemas.microsoft.com/office/powerpoint/2010/main" val="31617389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x-none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D25F1-DB7B-E541-AEBA-97E6F963A5F9}" type="slidenum">
              <a:rPr kumimoji="1" lang="x-none" altLang="en-US" smtClean="0"/>
              <a:t>19</a:t>
            </a:fld>
            <a:endParaRPr kumimoji="1" lang="x-none" altLang="en-US"/>
          </a:p>
        </p:txBody>
      </p:sp>
    </p:spTree>
    <p:extLst>
      <p:ext uri="{BB962C8B-B14F-4D97-AF65-F5344CB8AC3E}">
        <p14:creationId xmlns:p14="http://schemas.microsoft.com/office/powerpoint/2010/main" val="29054740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x-none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D25F1-DB7B-E541-AEBA-97E6F963A5F9}" type="slidenum">
              <a:rPr kumimoji="1" lang="x-none" altLang="en-US" smtClean="0"/>
              <a:t>20</a:t>
            </a:fld>
            <a:endParaRPr kumimoji="1" lang="x-none" altLang="en-US"/>
          </a:p>
        </p:txBody>
      </p:sp>
    </p:spTree>
    <p:extLst>
      <p:ext uri="{BB962C8B-B14F-4D97-AF65-F5344CB8AC3E}">
        <p14:creationId xmlns:p14="http://schemas.microsoft.com/office/powerpoint/2010/main" val="2123973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x-none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D25F1-DB7B-E541-AEBA-97E6F963A5F9}" type="slidenum">
              <a:rPr kumimoji="1" lang="x-none" altLang="en-US" smtClean="0"/>
              <a:t>21</a:t>
            </a:fld>
            <a:endParaRPr kumimoji="1" lang="x-none" altLang="en-US"/>
          </a:p>
        </p:txBody>
      </p:sp>
    </p:spTree>
    <p:extLst>
      <p:ext uri="{BB962C8B-B14F-4D97-AF65-F5344CB8AC3E}">
        <p14:creationId xmlns:p14="http://schemas.microsoft.com/office/powerpoint/2010/main" val="38209380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x-none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D25F1-DB7B-E541-AEBA-97E6F963A5F9}" type="slidenum">
              <a:rPr kumimoji="1" lang="x-none" altLang="en-US" smtClean="0"/>
              <a:t>7</a:t>
            </a:fld>
            <a:endParaRPr kumimoji="1" lang="x-none" altLang="en-US"/>
          </a:p>
        </p:txBody>
      </p:sp>
    </p:spTree>
    <p:extLst>
      <p:ext uri="{BB962C8B-B14F-4D97-AF65-F5344CB8AC3E}">
        <p14:creationId xmlns:p14="http://schemas.microsoft.com/office/powerpoint/2010/main" val="39305763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x-none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D25F1-DB7B-E541-AEBA-97E6F963A5F9}" type="slidenum">
              <a:rPr kumimoji="1" lang="x-none" altLang="en-US" smtClean="0"/>
              <a:t>8</a:t>
            </a:fld>
            <a:endParaRPr kumimoji="1" lang="x-none" altLang="en-US"/>
          </a:p>
        </p:txBody>
      </p:sp>
    </p:spTree>
    <p:extLst>
      <p:ext uri="{BB962C8B-B14F-4D97-AF65-F5344CB8AC3E}">
        <p14:creationId xmlns:p14="http://schemas.microsoft.com/office/powerpoint/2010/main" val="35198596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x-none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D25F1-DB7B-E541-AEBA-97E6F963A5F9}" type="slidenum">
              <a:rPr kumimoji="1" lang="x-none" altLang="en-US" smtClean="0"/>
              <a:t>9</a:t>
            </a:fld>
            <a:endParaRPr kumimoji="1" lang="x-none" altLang="en-US"/>
          </a:p>
        </p:txBody>
      </p:sp>
    </p:spTree>
    <p:extLst>
      <p:ext uri="{BB962C8B-B14F-4D97-AF65-F5344CB8AC3E}">
        <p14:creationId xmlns:p14="http://schemas.microsoft.com/office/powerpoint/2010/main" val="6580455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x-none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D25F1-DB7B-E541-AEBA-97E6F963A5F9}" type="slidenum">
              <a:rPr kumimoji="1" lang="x-none" altLang="en-US" smtClean="0"/>
              <a:t>10</a:t>
            </a:fld>
            <a:endParaRPr kumimoji="1" lang="x-none" altLang="en-US"/>
          </a:p>
        </p:txBody>
      </p:sp>
    </p:spTree>
    <p:extLst>
      <p:ext uri="{BB962C8B-B14F-4D97-AF65-F5344CB8AC3E}">
        <p14:creationId xmlns:p14="http://schemas.microsoft.com/office/powerpoint/2010/main" val="10625004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x-none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D25F1-DB7B-E541-AEBA-97E6F963A5F9}" type="slidenum">
              <a:rPr kumimoji="1" lang="x-none" altLang="en-US" smtClean="0"/>
              <a:t>11</a:t>
            </a:fld>
            <a:endParaRPr kumimoji="1" lang="x-none" altLang="en-US"/>
          </a:p>
        </p:txBody>
      </p:sp>
    </p:spTree>
    <p:extLst>
      <p:ext uri="{BB962C8B-B14F-4D97-AF65-F5344CB8AC3E}">
        <p14:creationId xmlns:p14="http://schemas.microsoft.com/office/powerpoint/2010/main" val="34196205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x-none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D25F1-DB7B-E541-AEBA-97E6F963A5F9}" type="slidenum">
              <a:rPr kumimoji="1" lang="x-none" altLang="en-US" smtClean="0"/>
              <a:t>12</a:t>
            </a:fld>
            <a:endParaRPr kumimoji="1" lang="x-none" altLang="en-US"/>
          </a:p>
        </p:txBody>
      </p:sp>
    </p:spTree>
    <p:extLst>
      <p:ext uri="{BB962C8B-B14F-4D97-AF65-F5344CB8AC3E}">
        <p14:creationId xmlns:p14="http://schemas.microsoft.com/office/powerpoint/2010/main" val="3939010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x-none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D25F1-DB7B-E541-AEBA-97E6F963A5F9}" type="slidenum">
              <a:rPr kumimoji="1" lang="x-none" altLang="en-US" smtClean="0"/>
              <a:t>13</a:t>
            </a:fld>
            <a:endParaRPr kumimoji="1" lang="x-none" altLang="en-US"/>
          </a:p>
        </p:txBody>
      </p:sp>
    </p:spTree>
    <p:extLst>
      <p:ext uri="{BB962C8B-B14F-4D97-AF65-F5344CB8AC3E}">
        <p14:creationId xmlns:p14="http://schemas.microsoft.com/office/powerpoint/2010/main" val="36380158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x-none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D25F1-DB7B-E541-AEBA-97E6F963A5F9}" type="slidenum">
              <a:rPr kumimoji="1" lang="x-none" altLang="en-US" smtClean="0"/>
              <a:t>14</a:t>
            </a:fld>
            <a:endParaRPr kumimoji="1" lang="x-none" altLang="en-US"/>
          </a:p>
        </p:txBody>
      </p:sp>
    </p:spTree>
    <p:extLst>
      <p:ext uri="{BB962C8B-B14F-4D97-AF65-F5344CB8AC3E}">
        <p14:creationId xmlns:p14="http://schemas.microsoft.com/office/powerpoint/2010/main" val="628340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그룹 15"/>
          <p:cNvGrpSpPr/>
          <p:nvPr userDrawn="1"/>
        </p:nvGrpSpPr>
        <p:grpSpPr>
          <a:xfrm>
            <a:off x="9904962" y="-118070"/>
            <a:ext cx="14251475" cy="11043840"/>
            <a:chOff x="8075125" y="-1825880"/>
            <a:chExt cx="17225349" cy="13348372"/>
          </a:xfrm>
        </p:grpSpPr>
        <p:grpSp>
          <p:nvGrpSpPr>
            <p:cNvPr id="12" name="그룹 1001"/>
            <p:cNvGrpSpPr/>
            <p:nvPr userDrawn="1"/>
          </p:nvGrpSpPr>
          <p:grpSpPr>
            <a:xfrm>
              <a:off x="8075125" y="4250907"/>
              <a:ext cx="17225349" cy="7271585"/>
              <a:chOff x="-3410576" y="5382909"/>
              <a:chExt cx="17225349" cy="7271585"/>
            </a:xfrm>
          </p:grpSpPr>
          <p:pic>
            <p:nvPicPr>
              <p:cNvPr id="13" name="Object 2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 rot="2700000">
                <a:off x="-3410576" y="5382909"/>
                <a:ext cx="17225349" cy="7271585"/>
              </a:xfrm>
              <a:prstGeom prst="rect">
                <a:avLst/>
              </a:prstGeom>
            </p:spPr>
          </p:pic>
        </p:grpSp>
        <p:grpSp>
          <p:nvGrpSpPr>
            <p:cNvPr id="14" name="그룹 1002"/>
            <p:cNvGrpSpPr/>
            <p:nvPr userDrawn="1"/>
          </p:nvGrpSpPr>
          <p:grpSpPr>
            <a:xfrm>
              <a:off x="8489128" y="-1825880"/>
              <a:ext cx="14398364" cy="7271585"/>
              <a:chOff x="-2996573" y="-693878"/>
              <a:chExt cx="14398364" cy="7271585"/>
            </a:xfrm>
          </p:grpSpPr>
          <p:pic>
            <p:nvPicPr>
              <p:cNvPr id="15" name="Object 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 rot="-2700000">
                <a:off x="-2996573" y="-693878"/>
                <a:ext cx="14398364" cy="7271585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872488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 userDrawn="1"/>
        </p:nvGrpSpPr>
        <p:grpSpPr>
          <a:xfrm rot="16200000">
            <a:off x="-1926848" y="-1006851"/>
            <a:ext cx="8319475" cy="6446978"/>
            <a:chOff x="-3410576" y="-693878"/>
            <a:chExt cx="17225349" cy="13348372"/>
          </a:xfrm>
        </p:grpSpPr>
        <p:grpSp>
          <p:nvGrpSpPr>
            <p:cNvPr id="13" name="그룹 1001"/>
            <p:cNvGrpSpPr/>
            <p:nvPr userDrawn="1"/>
          </p:nvGrpSpPr>
          <p:grpSpPr>
            <a:xfrm>
              <a:off x="-3410576" y="5382909"/>
              <a:ext cx="17225349" cy="7271585"/>
              <a:chOff x="-3410576" y="5382909"/>
              <a:chExt cx="17225349" cy="7271585"/>
            </a:xfrm>
          </p:grpSpPr>
          <p:pic>
            <p:nvPicPr>
              <p:cNvPr id="14" name="Object 2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 rot="2700000">
                <a:off x="-3410576" y="5382909"/>
                <a:ext cx="17225349" cy="7271585"/>
              </a:xfrm>
              <a:prstGeom prst="rect">
                <a:avLst/>
              </a:prstGeom>
            </p:spPr>
          </p:pic>
        </p:grpSp>
        <p:grpSp>
          <p:nvGrpSpPr>
            <p:cNvPr id="15" name="그룹 1002"/>
            <p:cNvGrpSpPr/>
            <p:nvPr userDrawn="1"/>
          </p:nvGrpSpPr>
          <p:grpSpPr>
            <a:xfrm>
              <a:off x="-2996573" y="-693878"/>
              <a:ext cx="14398364" cy="7271585"/>
              <a:chOff x="-2996573" y="-693878"/>
              <a:chExt cx="14398364" cy="7271585"/>
            </a:xfrm>
          </p:grpSpPr>
          <p:pic>
            <p:nvPicPr>
              <p:cNvPr id="16" name="Object 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 rot="-2700000">
                <a:off x="-2996573" y="-693878"/>
                <a:ext cx="14398364" cy="7271585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523063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bg>
      <p:bgPr>
        <a:solidFill>
          <a:srgbClr val="E7EE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그룹 1001"/>
          <p:cNvGrpSpPr/>
          <p:nvPr userDrawn="1"/>
        </p:nvGrpSpPr>
        <p:grpSpPr>
          <a:xfrm>
            <a:off x="7837657" y="-289008"/>
            <a:ext cx="12244245" cy="6850624"/>
            <a:chOff x="7837657" y="-289008"/>
            <a:chExt cx="12244245" cy="6850624"/>
          </a:xfrm>
        </p:grpSpPr>
        <p:pic>
          <p:nvPicPr>
            <p:cNvPr id="15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700000">
              <a:off x="7837657" y="-289008"/>
              <a:ext cx="12244245" cy="6850624"/>
            </a:xfrm>
            <a:prstGeom prst="rect">
              <a:avLst/>
            </a:prstGeom>
          </p:spPr>
        </p:pic>
      </p:grpSp>
      <p:grpSp>
        <p:nvGrpSpPr>
          <p:cNvPr id="16" name="그룹 1002"/>
          <p:cNvGrpSpPr/>
          <p:nvPr userDrawn="1"/>
        </p:nvGrpSpPr>
        <p:grpSpPr>
          <a:xfrm>
            <a:off x="5669632" y="4458593"/>
            <a:ext cx="14784245" cy="6850624"/>
            <a:chOff x="5669632" y="4458593"/>
            <a:chExt cx="14784245" cy="6850624"/>
          </a:xfrm>
        </p:grpSpPr>
        <p:pic>
          <p:nvPicPr>
            <p:cNvPr id="17" name="Object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 rot="-2700000">
              <a:off x="5669632" y="4458593"/>
              <a:ext cx="14784245" cy="6850624"/>
            </a:xfrm>
            <a:prstGeom prst="rect">
              <a:avLst/>
            </a:prstGeom>
          </p:spPr>
        </p:pic>
      </p:grpSp>
      <p:grpSp>
        <p:nvGrpSpPr>
          <p:cNvPr id="18" name="그룹 1003"/>
          <p:cNvGrpSpPr/>
          <p:nvPr userDrawn="1"/>
        </p:nvGrpSpPr>
        <p:grpSpPr>
          <a:xfrm>
            <a:off x="0" y="9095377"/>
            <a:ext cx="18285714" cy="1190338"/>
            <a:chOff x="0" y="8723810"/>
            <a:chExt cx="18285714" cy="1561905"/>
          </a:xfrm>
        </p:grpSpPr>
        <p:pic>
          <p:nvPicPr>
            <p:cNvPr id="19" name="Object 8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8723810"/>
              <a:ext cx="18285714" cy="1561905"/>
            </a:xfrm>
            <a:prstGeom prst="rect">
              <a:avLst/>
            </a:prstGeom>
          </p:spPr>
        </p:pic>
      </p:grpSp>
      <p:sp>
        <p:nvSpPr>
          <p:cNvPr id="20" name="TextBox 19"/>
          <p:cNvSpPr txBox="1"/>
          <p:nvPr userDrawn="1"/>
        </p:nvSpPr>
        <p:spPr>
          <a:xfrm>
            <a:off x="13612547" y="6134100"/>
            <a:ext cx="4333238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8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* </a:t>
            </a:r>
            <a:r>
              <a:rPr lang="ko-KR" altLang="en-US" sz="28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촬영 시 강사님이 서실 공간을</a:t>
            </a:r>
            <a:endParaRPr lang="en-US" altLang="ko-KR" sz="280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T&amp;G 상상제목 B" panose="02000300000000000000" pitchFamily="2" charset="-127"/>
              <a:ea typeface="KT&amp;G 상상제목 B" panose="02000300000000000000" pitchFamily="2" charset="-127"/>
            </a:endParaRPr>
          </a:p>
          <a:p>
            <a:pPr algn="ctr"/>
            <a:r>
              <a:rPr lang="ko-KR" altLang="en-US" sz="28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비우고 왼쪽부분에만 </a:t>
            </a:r>
            <a:endParaRPr lang="en-US" altLang="ko-KR" sz="280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T&amp;G 상상제목 B" panose="02000300000000000000" pitchFamily="2" charset="-127"/>
              <a:ea typeface="KT&amp;G 상상제목 B" panose="02000300000000000000" pitchFamily="2" charset="-127"/>
            </a:endParaRPr>
          </a:p>
          <a:p>
            <a:pPr algn="ctr"/>
            <a:r>
              <a:rPr lang="ko-KR" altLang="en-US" sz="28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강의 내용을 작성해 주세요</a:t>
            </a:r>
            <a:endParaRPr lang="en-US" altLang="ko-KR" sz="280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T&amp;G 상상제목 B" panose="02000300000000000000" pitchFamily="2" charset="-127"/>
              <a:ea typeface="KT&amp;G 상상제목 B" panose="02000300000000000000" pitchFamily="2" charset="-127"/>
            </a:endParaRPr>
          </a:p>
          <a:p>
            <a:pPr algn="ctr"/>
            <a:r>
              <a:rPr lang="en-US" altLang="ko-KR" sz="28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* </a:t>
            </a:r>
            <a:r>
              <a:rPr lang="ko-KR" altLang="en-US" sz="28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한 화면에 최대 </a:t>
            </a:r>
            <a:r>
              <a:rPr lang="en-US" altLang="ko-KR" sz="28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6</a:t>
            </a:r>
            <a:r>
              <a:rPr lang="ko-KR" altLang="en-US" sz="28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줄 이상 </a:t>
            </a:r>
            <a:endParaRPr lang="en-US" altLang="ko-KR" sz="280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T&amp;G 상상제목 B" panose="02000300000000000000" pitchFamily="2" charset="-127"/>
              <a:ea typeface="KT&amp;G 상상제목 B" panose="02000300000000000000" pitchFamily="2" charset="-127"/>
            </a:endParaRPr>
          </a:p>
          <a:p>
            <a:pPr algn="ctr"/>
            <a:r>
              <a:rPr lang="ko-KR" altLang="en-US" sz="28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넘지 않으면 더 좋습니다</a:t>
            </a:r>
            <a:r>
              <a:rPr lang="en-US" altLang="ko-KR" sz="28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.</a:t>
            </a:r>
            <a:endParaRPr lang="ko-KR" altLang="en-US" sz="280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T&amp;G 상상제목 B" panose="02000300000000000000" pitchFamily="2" charset="-127"/>
              <a:ea typeface="KT&amp;G 상상제목 B" panose="02000300000000000000" pitchFamily="2" charset="-127"/>
            </a:endParaRPr>
          </a:p>
        </p:txBody>
      </p:sp>
      <p:sp>
        <p:nvSpPr>
          <p:cNvPr id="21" name="웃는 얼굴 20"/>
          <p:cNvSpPr/>
          <p:nvPr userDrawn="1"/>
        </p:nvSpPr>
        <p:spPr>
          <a:xfrm>
            <a:off x="13683661" y="1747892"/>
            <a:ext cx="4191000" cy="4191000"/>
          </a:xfrm>
          <a:prstGeom prst="smileyFac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/>
          <p:cNvSpPr txBox="1"/>
          <p:nvPr userDrawn="1"/>
        </p:nvSpPr>
        <p:spPr>
          <a:xfrm>
            <a:off x="457200" y="9258300"/>
            <a:ext cx="63562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400"/>
              </a:lnSpc>
            </a:pPr>
            <a:r>
              <a:rPr lang="ko-KR" altLang="en-US" sz="24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여전도회전국연합회 </a:t>
            </a:r>
            <a:r>
              <a:rPr lang="ko-KR" altLang="en-US" sz="2400" err="1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계속교육원</a:t>
            </a:r>
            <a:endParaRPr lang="en-US" altLang="ko-KR" sz="240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T&amp;G 상상제목 B" panose="02000300000000000000" pitchFamily="2" charset="-127"/>
              <a:ea typeface="KT&amp;G 상상제목 B" panose="02000300000000000000" pitchFamily="2" charset="-127"/>
            </a:endParaRPr>
          </a:p>
          <a:p>
            <a:pPr>
              <a:lnSpc>
                <a:spcPts val="2400"/>
              </a:lnSpc>
            </a:pPr>
            <a:r>
              <a:rPr lang="en-US" altLang="ko-KR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2022</a:t>
            </a:r>
            <a:r>
              <a:rPr lang="ko-KR" altLang="en-US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년 </a:t>
            </a:r>
            <a:r>
              <a:rPr lang="en-US" altLang="ko-KR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1</a:t>
            </a:r>
            <a:r>
              <a:rPr lang="ko-KR" altLang="en-US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월 </a:t>
            </a:r>
            <a:r>
              <a:rPr lang="en-US" altLang="ko-KR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10</a:t>
            </a:r>
            <a:r>
              <a:rPr lang="ko-KR" altLang="en-US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일</a:t>
            </a:r>
            <a:r>
              <a:rPr lang="en-US" altLang="ko-KR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~13</a:t>
            </a:r>
            <a:r>
              <a:rPr lang="ko-KR" altLang="en-US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일</a:t>
            </a:r>
            <a:r>
              <a:rPr lang="en-US" altLang="ko-KR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, </a:t>
            </a:r>
            <a:r>
              <a:rPr lang="ko-KR" altLang="en-US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 제 </a:t>
            </a:r>
            <a:r>
              <a:rPr lang="en-US" altLang="ko-KR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70</a:t>
            </a:r>
            <a:r>
              <a:rPr lang="ko-KR" altLang="en-US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기 동계단기교육</a:t>
            </a:r>
            <a:r>
              <a:rPr lang="ko-KR" altLang="en-US" sz="24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 </a:t>
            </a:r>
            <a:r>
              <a:rPr lang="en-US" altLang="ko-KR" sz="24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| www.pckw.org</a:t>
            </a:r>
            <a:endParaRPr lang="ko-KR" altLang="en-US" sz="240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T&amp;G 상상제목 B" panose="02000300000000000000" pitchFamily="2" charset="-127"/>
              <a:ea typeface="KT&amp;G 상상제목 B" panose="02000300000000000000" pitchFamily="2" charset="-127"/>
            </a:endParaRPr>
          </a:p>
        </p:txBody>
      </p:sp>
      <p:cxnSp>
        <p:nvCxnSpPr>
          <p:cNvPr id="24" name="직선 연결선 23"/>
          <p:cNvCxnSpPr/>
          <p:nvPr userDrawn="1"/>
        </p:nvCxnSpPr>
        <p:spPr>
          <a:xfrm>
            <a:off x="13457051" y="1409700"/>
            <a:ext cx="0" cy="71628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9351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콘텐츠 2개"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1001"/>
          <p:cNvGrpSpPr/>
          <p:nvPr userDrawn="1"/>
        </p:nvGrpSpPr>
        <p:grpSpPr>
          <a:xfrm>
            <a:off x="-3410576" y="5382909"/>
            <a:ext cx="17225349" cy="7271585"/>
            <a:chOff x="-3410576" y="5382909"/>
            <a:chExt cx="17225349" cy="7271585"/>
          </a:xfrm>
        </p:grpSpPr>
        <p:pic>
          <p:nvPicPr>
            <p:cNvPr id="9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2700000">
              <a:off x="-3410576" y="5382909"/>
              <a:ext cx="17225349" cy="7271585"/>
            </a:xfrm>
            <a:prstGeom prst="rect">
              <a:avLst/>
            </a:prstGeom>
          </p:spPr>
        </p:pic>
      </p:grpSp>
      <p:grpSp>
        <p:nvGrpSpPr>
          <p:cNvPr id="10" name="그룹 1002"/>
          <p:cNvGrpSpPr/>
          <p:nvPr userDrawn="1"/>
        </p:nvGrpSpPr>
        <p:grpSpPr>
          <a:xfrm>
            <a:off x="-2996573" y="-693878"/>
            <a:ext cx="14398364" cy="7271585"/>
            <a:chOff x="-2996573" y="-693878"/>
            <a:chExt cx="14398364" cy="7271585"/>
          </a:xfrm>
        </p:grpSpPr>
        <p:pic>
          <p:nvPicPr>
            <p:cNvPr id="11" name="Object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 rot="-2700000">
              <a:off x="-2996573" y="-693878"/>
              <a:ext cx="14398364" cy="7271585"/>
            </a:xfrm>
            <a:prstGeom prst="rect">
              <a:avLst/>
            </a:prstGeom>
          </p:spPr>
        </p:pic>
      </p:grpSp>
      <p:pic>
        <p:nvPicPr>
          <p:cNvPr id="12" name="Object 25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852351" y="2622917"/>
            <a:ext cx="14613386" cy="7618857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14935200" y="6054180"/>
            <a:ext cx="255390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4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감사합니다</a:t>
            </a:r>
          </a:p>
        </p:txBody>
      </p:sp>
      <p:cxnSp>
        <p:nvCxnSpPr>
          <p:cNvPr id="14" name="직선 연결선 13"/>
          <p:cNvCxnSpPr/>
          <p:nvPr userDrawn="1"/>
        </p:nvCxnSpPr>
        <p:spPr>
          <a:xfrm>
            <a:off x="10287000" y="6438900"/>
            <a:ext cx="444113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 userDrawn="1"/>
        </p:nvSpPr>
        <p:spPr>
          <a:xfrm>
            <a:off x="9187077" y="3249419"/>
            <a:ext cx="821891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36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여전도회전국연합회 </a:t>
            </a:r>
            <a:r>
              <a:rPr lang="ko-KR" altLang="en-US" sz="3600" err="1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계속교육원</a:t>
            </a:r>
            <a:endParaRPr lang="en-US" altLang="ko-KR" sz="360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T&amp;G 상상제목 B" panose="02000300000000000000" pitchFamily="2" charset="-127"/>
              <a:ea typeface="KT&amp;G 상상제목 B" panose="02000300000000000000" pitchFamily="2" charset="-127"/>
            </a:endParaRPr>
          </a:p>
          <a:p>
            <a:pPr algn="r"/>
            <a:r>
              <a:rPr lang="en-US" altLang="ko-KR" sz="28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2022</a:t>
            </a:r>
            <a:r>
              <a:rPr lang="ko-KR" altLang="en-US" sz="28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년 </a:t>
            </a:r>
            <a:r>
              <a:rPr lang="en-US" altLang="ko-KR" sz="28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1</a:t>
            </a:r>
            <a:r>
              <a:rPr lang="ko-KR" altLang="en-US" sz="28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학기 정규 </a:t>
            </a:r>
            <a:r>
              <a:rPr lang="ko-KR" altLang="en-US" sz="2800" err="1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월요반</a:t>
            </a:r>
            <a:r>
              <a:rPr lang="en-US" altLang="ko-KR" sz="28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(</a:t>
            </a:r>
            <a:r>
              <a:rPr lang="ko-KR" altLang="en-US" sz="2800" err="1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지도자반</a:t>
            </a:r>
            <a:r>
              <a:rPr lang="en-US" altLang="ko-KR" sz="28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) </a:t>
            </a:r>
            <a:r>
              <a:rPr lang="en-US" altLang="ko-KR" sz="360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| www.pckw.org</a:t>
            </a:r>
            <a:endParaRPr lang="ko-KR" altLang="en-US" sz="360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T&amp;G 상상제목 B" panose="02000300000000000000" pitchFamily="2" charset="-127"/>
              <a:ea typeface="KT&amp;G 상상제목 B" panose="02000300000000000000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65931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683545"/>
            <a:ext cx="15544800" cy="3581400"/>
          </a:xfrm>
        </p:spPr>
        <p:txBody>
          <a:bodyPr anchor="b"/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403057"/>
            <a:ext cx="13716000" cy="2483643"/>
          </a:xfrm>
        </p:spPr>
        <p:txBody>
          <a:bodyPr/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36528-09EC-4356-85E8-BFF9DF1894B3}" type="datetimeFigureOut">
              <a:rPr lang="ko-KR" altLang="en-US" smtClean="0"/>
              <a:t>2022-02-18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24637-BA59-4E23-9B30-C1A97774B8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565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5921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3387310"/>
            <a:ext cx="163068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5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영어찬양과</a:t>
            </a:r>
            <a:r>
              <a:rPr lang="ko-KR" altLang="en-US" sz="15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말씀묵상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71600" y="2933700"/>
            <a:ext cx="61302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>
                <a:solidFill>
                  <a:schemeClr val="bg1"/>
                </a:solidFill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2022</a:t>
            </a:r>
            <a:r>
              <a:rPr lang="ko-KR" altLang="en-US" sz="3200">
                <a:solidFill>
                  <a:schemeClr val="bg1"/>
                </a:solidFill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년 </a:t>
            </a:r>
            <a:r>
              <a:rPr lang="en-US" altLang="ko-KR" sz="3200">
                <a:solidFill>
                  <a:schemeClr val="bg1"/>
                </a:solidFill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1</a:t>
            </a:r>
            <a:r>
              <a:rPr lang="ko-KR" altLang="en-US" sz="3200">
                <a:solidFill>
                  <a:schemeClr val="bg1"/>
                </a:solidFill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학기 </a:t>
            </a:r>
            <a:r>
              <a:rPr lang="ko-KR" altLang="en-US" sz="3200" err="1">
                <a:solidFill>
                  <a:schemeClr val="bg1"/>
                </a:solidFill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계속교육원</a:t>
            </a:r>
            <a:r>
              <a:rPr lang="ko-KR" altLang="en-US" sz="3200">
                <a:solidFill>
                  <a:schemeClr val="bg1"/>
                </a:solidFill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 정규 </a:t>
            </a:r>
            <a:r>
              <a:rPr lang="ko-KR" altLang="en-US" sz="3200" err="1">
                <a:solidFill>
                  <a:schemeClr val="bg1"/>
                </a:solidFill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월요반</a:t>
            </a:r>
            <a:r>
              <a:rPr lang="ko-KR" altLang="en-US" sz="3200">
                <a:solidFill>
                  <a:schemeClr val="bg1"/>
                </a:solidFill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620000" y="5787967"/>
            <a:ext cx="465544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강사 </a:t>
            </a:r>
            <a:r>
              <a:rPr lang="en-US" altLang="ko-KR" sz="4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: </a:t>
            </a:r>
            <a:r>
              <a:rPr lang="ko-KR" altLang="en-US" sz="4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T&amp;G 상상제목 B" panose="02000300000000000000" pitchFamily="2" charset="-127"/>
                <a:ea typeface="KT&amp;G 상상제목 B" panose="02000300000000000000" pitchFamily="2" charset="-127"/>
              </a:rPr>
              <a:t>박은영 교수</a:t>
            </a:r>
          </a:p>
        </p:txBody>
      </p:sp>
      <p:cxnSp>
        <p:nvCxnSpPr>
          <p:cNvPr id="5" name="직선 연결선 4"/>
          <p:cNvCxnSpPr/>
          <p:nvPr/>
        </p:nvCxnSpPr>
        <p:spPr>
          <a:xfrm>
            <a:off x="7620000" y="3238500"/>
            <a:ext cx="344786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>
            <a:off x="1371600" y="6172687"/>
            <a:ext cx="604133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05594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68">
            <a:extLst>
              <a:ext uri="{FF2B5EF4-FFF2-40B4-BE49-F238E27FC236}">
                <a16:creationId xmlns:a16="http://schemas.microsoft.com/office/drawing/2014/main" xmlns="" id="{22228D01-F3AF-ED47-90B5-197C8EA16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194" y="2222534"/>
            <a:ext cx="12801205" cy="1311128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buNone/>
            </a:pPr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Now just when I have (               )</a:t>
            </a:r>
          </a:p>
          <a:p>
            <a:pPr>
              <a:buNone/>
            </a:pPr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the truth is coming clear</a:t>
            </a:r>
          </a:p>
        </p:txBody>
      </p:sp>
      <p:sp>
        <p:nvSpPr>
          <p:cNvPr id="9" name="Text Box 23">
            <a:extLst>
              <a:ext uri="{FF2B5EF4-FFF2-40B4-BE49-F238E27FC236}">
                <a16:creationId xmlns:a16="http://schemas.microsoft.com/office/drawing/2014/main" xmlns="" id="{1C140CA9-DF41-404D-A7FA-57D6B762B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6194" y="3757356"/>
            <a:ext cx="12801205" cy="4862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포기한 이 </a:t>
            </a:r>
            <a:r>
              <a:rPr kumimoji="0" lang="ko-KR" altLang="en-US" sz="3200" b="1" dirty="0" err="1">
                <a:latin typeface="NanumGothic" panose="020D0604000000000000" pitchFamily="34" charset="-127"/>
                <a:ea typeface="NanumGothic" panose="020D0604000000000000" pitchFamily="34" charset="-127"/>
              </a:rPr>
              <a:t>순간에서야</a:t>
            </a: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 진리를 깨닫게 되었어요</a:t>
            </a:r>
          </a:p>
        </p:txBody>
      </p:sp>
      <p:sp>
        <p:nvSpPr>
          <p:cNvPr id="10" name="Rectangle 1068">
            <a:extLst>
              <a:ext uri="{FF2B5EF4-FFF2-40B4-BE49-F238E27FC236}">
                <a16:creationId xmlns:a16="http://schemas.microsoft.com/office/drawing/2014/main" xmlns="" id="{D133A632-7BDE-4C43-8A0E-7B4BC3068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567300"/>
            <a:ext cx="12801205" cy="646331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buNone/>
            </a:pPr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You know (           ) than I, You know the way</a:t>
            </a:r>
          </a:p>
        </p:txBody>
      </p:sp>
      <p:sp>
        <p:nvSpPr>
          <p:cNvPr id="11" name="Text Box 23">
            <a:extLst>
              <a:ext uri="{FF2B5EF4-FFF2-40B4-BE49-F238E27FC236}">
                <a16:creationId xmlns:a16="http://schemas.microsoft.com/office/drawing/2014/main" xmlns="" id="{D56F0045-BB3C-1943-8B4D-BF3962307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196" y="5537288"/>
            <a:ext cx="12801205" cy="4862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당신은 저보다 </a:t>
            </a:r>
            <a:r>
              <a:rPr kumimoji="0" lang="ko-KR" altLang="en-US" sz="3200" b="1" dirty="0" err="1">
                <a:latin typeface="NanumGothic" panose="020D0604000000000000" pitchFamily="34" charset="-127"/>
                <a:ea typeface="NanumGothic" panose="020D0604000000000000" pitchFamily="34" charset="-127"/>
              </a:rPr>
              <a:t>지혜롭잖아요</a:t>
            </a:r>
            <a:r>
              <a:rPr kumimoji="0" lang="en-US" altLang="ko-KR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, </a:t>
            </a: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길을 인도해 주세요</a:t>
            </a:r>
            <a:r>
              <a:rPr kumimoji="0" lang="en-US" altLang="ko-KR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.</a:t>
            </a:r>
          </a:p>
        </p:txBody>
      </p:sp>
      <p:sp>
        <p:nvSpPr>
          <p:cNvPr id="12" name="Rectangle 1068">
            <a:extLst>
              <a:ext uri="{FF2B5EF4-FFF2-40B4-BE49-F238E27FC236}">
                <a16:creationId xmlns:a16="http://schemas.microsoft.com/office/drawing/2014/main" xmlns="" id="{1FF89132-863C-FB44-8BB1-A15DD87890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393066"/>
            <a:ext cx="12801205" cy="1311128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buNone/>
            </a:pPr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I’d let go the need to know why  </a:t>
            </a:r>
          </a:p>
          <a:p>
            <a:pPr>
              <a:buNone/>
            </a:pPr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For You ______  _______  ______  I </a:t>
            </a:r>
          </a:p>
        </p:txBody>
      </p:sp>
      <p:sp>
        <p:nvSpPr>
          <p:cNvPr id="13" name="Text Box 23">
            <a:extLst>
              <a:ext uri="{FF2B5EF4-FFF2-40B4-BE49-F238E27FC236}">
                <a16:creationId xmlns:a16="http://schemas.microsoft.com/office/drawing/2014/main" xmlns="" id="{73B23428-3171-8547-9E99-5928728750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196" y="8168669"/>
            <a:ext cx="12801205" cy="4862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이유를 알고 싶은 마음도 없습니다</a:t>
            </a:r>
            <a:r>
              <a:rPr kumimoji="0" lang="en-US" altLang="ko-KR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. </a:t>
            </a: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당신은 저보다 지혜로우니까요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3EC4AE5A-E18F-114A-89EF-FF5580B99138}"/>
              </a:ext>
            </a:extLst>
          </p:cNvPr>
          <p:cNvSpPr txBox="1"/>
          <p:nvPr/>
        </p:nvSpPr>
        <p:spPr>
          <a:xfrm>
            <a:off x="664028" y="1028701"/>
            <a:ext cx="6879772" cy="76944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You know Better than I</a:t>
            </a:r>
          </a:p>
        </p:txBody>
      </p:sp>
    </p:spTree>
    <p:extLst>
      <p:ext uri="{BB962C8B-B14F-4D97-AF65-F5344CB8AC3E}">
        <p14:creationId xmlns:p14="http://schemas.microsoft.com/office/powerpoint/2010/main" val="644401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68">
            <a:extLst>
              <a:ext uri="{FF2B5EF4-FFF2-40B4-BE49-F238E27FC236}">
                <a16:creationId xmlns:a16="http://schemas.microsoft.com/office/drawing/2014/main" xmlns="" id="{22228D01-F3AF-ED47-90B5-197C8EA16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194" y="2222534"/>
            <a:ext cx="12801205" cy="1311128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buNone/>
            </a:pPr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Now just when I have </a:t>
            </a:r>
            <a:r>
              <a:rPr lang="en-US" altLang="ko-KR" sz="3600" b="1" u="sng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given up</a:t>
            </a:r>
          </a:p>
          <a:p>
            <a:pPr>
              <a:buNone/>
            </a:pPr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the truth is coming clear</a:t>
            </a:r>
          </a:p>
        </p:txBody>
      </p:sp>
      <p:sp>
        <p:nvSpPr>
          <p:cNvPr id="9" name="Text Box 23">
            <a:extLst>
              <a:ext uri="{FF2B5EF4-FFF2-40B4-BE49-F238E27FC236}">
                <a16:creationId xmlns:a16="http://schemas.microsoft.com/office/drawing/2014/main" xmlns="" id="{1C140CA9-DF41-404D-A7FA-57D6B762B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6194" y="3757356"/>
            <a:ext cx="12801205" cy="4862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포기한 이 </a:t>
            </a:r>
            <a:r>
              <a:rPr kumimoji="0" lang="ko-KR" altLang="en-US" sz="3200" b="1" dirty="0" err="1">
                <a:latin typeface="NanumGothic" panose="020D0604000000000000" pitchFamily="34" charset="-127"/>
                <a:ea typeface="NanumGothic" panose="020D0604000000000000" pitchFamily="34" charset="-127"/>
              </a:rPr>
              <a:t>순간에서야</a:t>
            </a: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 진리를 깨닫게 되었어요</a:t>
            </a:r>
          </a:p>
        </p:txBody>
      </p:sp>
      <p:sp>
        <p:nvSpPr>
          <p:cNvPr id="10" name="Rectangle 1068">
            <a:extLst>
              <a:ext uri="{FF2B5EF4-FFF2-40B4-BE49-F238E27FC236}">
                <a16:creationId xmlns:a16="http://schemas.microsoft.com/office/drawing/2014/main" xmlns="" id="{D133A632-7BDE-4C43-8A0E-7B4BC3068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567300"/>
            <a:ext cx="12801205" cy="646331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buNone/>
            </a:pPr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You know </a:t>
            </a:r>
            <a:r>
              <a:rPr lang="en-US" altLang="ko-KR" sz="3600" b="1" u="sng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better</a:t>
            </a:r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 than I, You know the way</a:t>
            </a:r>
          </a:p>
        </p:txBody>
      </p:sp>
      <p:sp>
        <p:nvSpPr>
          <p:cNvPr id="11" name="Text Box 23">
            <a:extLst>
              <a:ext uri="{FF2B5EF4-FFF2-40B4-BE49-F238E27FC236}">
                <a16:creationId xmlns:a16="http://schemas.microsoft.com/office/drawing/2014/main" xmlns="" id="{D56F0045-BB3C-1943-8B4D-BF3962307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196" y="5537288"/>
            <a:ext cx="12801205" cy="4862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당신은 저보다 </a:t>
            </a:r>
            <a:r>
              <a:rPr kumimoji="0" lang="ko-KR" altLang="en-US" sz="3200" b="1" dirty="0" err="1">
                <a:latin typeface="NanumGothic" panose="020D0604000000000000" pitchFamily="34" charset="-127"/>
                <a:ea typeface="NanumGothic" panose="020D0604000000000000" pitchFamily="34" charset="-127"/>
              </a:rPr>
              <a:t>지혜롭잖아요</a:t>
            </a:r>
            <a:r>
              <a:rPr kumimoji="0" lang="en-US" altLang="ko-KR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, </a:t>
            </a: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길을 인도해 주세요</a:t>
            </a:r>
            <a:r>
              <a:rPr kumimoji="0" lang="en-US" altLang="ko-KR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.</a:t>
            </a:r>
          </a:p>
        </p:txBody>
      </p:sp>
      <p:sp>
        <p:nvSpPr>
          <p:cNvPr id="12" name="Rectangle 1068">
            <a:extLst>
              <a:ext uri="{FF2B5EF4-FFF2-40B4-BE49-F238E27FC236}">
                <a16:creationId xmlns:a16="http://schemas.microsoft.com/office/drawing/2014/main" xmlns="" id="{1FF89132-863C-FB44-8BB1-A15DD87890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393066"/>
            <a:ext cx="12801205" cy="1311128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buNone/>
            </a:pPr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I’d let go the need to know why  </a:t>
            </a:r>
          </a:p>
          <a:p>
            <a:pPr>
              <a:buNone/>
            </a:pPr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For You </a:t>
            </a:r>
            <a:r>
              <a:rPr lang="en-US" altLang="ko-KR" sz="3600" b="1" u="sng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know better than I </a:t>
            </a:r>
          </a:p>
        </p:txBody>
      </p:sp>
      <p:sp>
        <p:nvSpPr>
          <p:cNvPr id="13" name="Text Box 23">
            <a:extLst>
              <a:ext uri="{FF2B5EF4-FFF2-40B4-BE49-F238E27FC236}">
                <a16:creationId xmlns:a16="http://schemas.microsoft.com/office/drawing/2014/main" xmlns="" id="{73B23428-3171-8547-9E99-5928728750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196" y="8168669"/>
            <a:ext cx="12801205" cy="4862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이유를 알고 싶은 마음도 없습니다</a:t>
            </a:r>
            <a:r>
              <a:rPr kumimoji="0" lang="en-US" altLang="ko-KR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. </a:t>
            </a: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당신은 저보다 지혜로우니까요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3EC4AE5A-E18F-114A-89EF-FF5580B99138}"/>
              </a:ext>
            </a:extLst>
          </p:cNvPr>
          <p:cNvSpPr txBox="1"/>
          <p:nvPr/>
        </p:nvSpPr>
        <p:spPr>
          <a:xfrm>
            <a:off x="664028" y="1028701"/>
            <a:ext cx="6879772" cy="76944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You know Better than I</a:t>
            </a:r>
          </a:p>
        </p:txBody>
      </p:sp>
    </p:spTree>
    <p:extLst>
      <p:ext uri="{BB962C8B-B14F-4D97-AF65-F5344CB8AC3E}">
        <p14:creationId xmlns:p14="http://schemas.microsoft.com/office/powerpoint/2010/main" val="2898071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68">
            <a:extLst>
              <a:ext uri="{FF2B5EF4-FFF2-40B4-BE49-F238E27FC236}">
                <a16:creationId xmlns:a16="http://schemas.microsoft.com/office/drawing/2014/main" xmlns="" id="{22228D01-F3AF-ED47-90B5-197C8EA16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028" y="2083423"/>
            <a:ext cx="12801205" cy="646331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If this has been a test I can not ____ the reason</a:t>
            </a:r>
          </a:p>
        </p:txBody>
      </p:sp>
      <p:sp>
        <p:nvSpPr>
          <p:cNvPr id="9" name="Text Box 23">
            <a:extLst>
              <a:ext uri="{FF2B5EF4-FFF2-40B4-BE49-F238E27FC236}">
                <a16:creationId xmlns:a16="http://schemas.microsoft.com/office/drawing/2014/main" xmlns="" id="{1C140CA9-DF41-404D-A7FA-57D6B762B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163" y="2974382"/>
            <a:ext cx="12801205" cy="4862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지금까지 시험이었다면 전 이유를 모르잖아요</a:t>
            </a:r>
          </a:p>
        </p:txBody>
      </p:sp>
      <p:sp>
        <p:nvSpPr>
          <p:cNvPr id="10" name="Rectangle 1068">
            <a:extLst>
              <a:ext uri="{FF2B5EF4-FFF2-40B4-BE49-F238E27FC236}">
                <a16:creationId xmlns:a16="http://schemas.microsoft.com/office/drawing/2014/main" xmlns="" id="{D133A632-7BDE-4C43-8A0E-7B4BC3068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558" y="3703814"/>
            <a:ext cx="12801205" cy="1311128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But maybe knowing I don’t know </a:t>
            </a:r>
          </a:p>
          <a:p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is part of _______ through</a:t>
            </a:r>
          </a:p>
        </p:txBody>
      </p:sp>
      <p:sp>
        <p:nvSpPr>
          <p:cNvPr id="11" name="Text Box 23">
            <a:extLst>
              <a:ext uri="{FF2B5EF4-FFF2-40B4-BE49-F238E27FC236}">
                <a16:creationId xmlns:a16="http://schemas.microsoft.com/office/drawing/2014/main" xmlns="" id="{D56F0045-BB3C-1943-8B4D-BF3962307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621" y="5329753"/>
            <a:ext cx="12801205" cy="4862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3200" b="1" u="sng" dirty="0">
                <a:latin typeface="NanumGothic" panose="020D0604000000000000" pitchFamily="34" charset="-127"/>
                <a:ea typeface="NanumGothic" panose="020D0604000000000000" pitchFamily="34" charset="-127"/>
              </a:rPr>
              <a:t>그러나 모르는 걸 깨닫는 것이 시험의 한 </a:t>
            </a:r>
            <a:r>
              <a:rPr kumimoji="0" lang="ko-KR" altLang="en-US" sz="3200" b="1" u="sng" dirty="0" err="1">
                <a:latin typeface="NanumGothic" panose="020D0604000000000000" pitchFamily="34" charset="-127"/>
                <a:ea typeface="NanumGothic" panose="020D0604000000000000" pitchFamily="34" charset="-127"/>
              </a:rPr>
              <a:t>과정일것입니다</a:t>
            </a:r>
            <a:endParaRPr kumimoji="0" lang="ko-KR" altLang="en-US" sz="3200" b="1" u="sng" dirty="0">
              <a:latin typeface="NanumGothic" panose="020D0604000000000000" pitchFamily="34" charset="-127"/>
              <a:ea typeface="NanumGothic" panose="020D0604000000000000" pitchFamily="34" charset="-127"/>
            </a:endParaRPr>
          </a:p>
        </p:txBody>
      </p:sp>
      <p:sp>
        <p:nvSpPr>
          <p:cNvPr id="12" name="Rectangle 1068">
            <a:extLst>
              <a:ext uri="{FF2B5EF4-FFF2-40B4-BE49-F238E27FC236}">
                <a16:creationId xmlns:a16="http://schemas.microsoft.com/office/drawing/2014/main" xmlns="" id="{1FF89132-863C-FB44-8BB1-A15DD87890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060668"/>
            <a:ext cx="12801205" cy="1975926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I tried to do what’s best </a:t>
            </a:r>
          </a:p>
          <a:p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and faith has made it easy</a:t>
            </a:r>
          </a:p>
          <a:p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to see the best thing I can do is _____ my trust in You</a:t>
            </a:r>
          </a:p>
        </p:txBody>
      </p:sp>
      <p:sp>
        <p:nvSpPr>
          <p:cNvPr id="13" name="Text Box 23">
            <a:extLst>
              <a:ext uri="{FF2B5EF4-FFF2-40B4-BE49-F238E27FC236}">
                <a16:creationId xmlns:a16="http://schemas.microsoft.com/office/drawing/2014/main" xmlns="" id="{73B23428-3171-8547-9E99-5928728750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8272697"/>
            <a:ext cx="12801205" cy="880241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3200" b="1" u="sng" dirty="0">
                <a:latin typeface="NanumGothic" panose="020D0604000000000000" pitchFamily="34" charset="-127"/>
                <a:ea typeface="NanumGothic" panose="020D0604000000000000" pitchFamily="34" charset="-127"/>
              </a:rPr>
              <a:t>최선을 다하려고 합니다</a:t>
            </a: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 그리고 </a:t>
            </a:r>
            <a:r>
              <a:rPr kumimoji="0" lang="ko-KR" altLang="en-US" sz="3200" b="1" u="sng" dirty="0">
                <a:latin typeface="NanumGothic" panose="020D0604000000000000" pitchFamily="34" charset="-127"/>
                <a:ea typeface="NanumGothic" panose="020D0604000000000000" pitchFamily="34" charset="-127"/>
              </a:rPr>
              <a:t>믿음은 이를 쉽게 만들었어요</a:t>
            </a:r>
            <a:r>
              <a:rPr kumimoji="0" lang="en-US" altLang="ko-KR" sz="3200" b="1" u="sng" dirty="0">
                <a:latin typeface="NanumGothic" panose="020D0604000000000000" pitchFamily="34" charset="-127"/>
                <a:ea typeface="NanumGothic" panose="020D0604000000000000" pitchFamily="34" charset="-127"/>
              </a:rPr>
              <a:t>.</a:t>
            </a:r>
            <a:r>
              <a:rPr kumimoji="0" lang="en-US" altLang="ko-KR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 </a:t>
            </a:r>
            <a:br>
              <a:rPr kumimoji="0" lang="en-US" altLang="ko-KR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</a:br>
            <a:r>
              <a:rPr kumimoji="0" lang="ko-KR" altLang="en-US" sz="3200" b="1" u="sng" dirty="0">
                <a:latin typeface="NanumGothic" panose="020D0604000000000000" pitchFamily="34" charset="-127"/>
                <a:ea typeface="NanumGothic" panose="020D0604000000000000" pitchFamily="34" charset="-127"/>
              </a:rPr>
              <a:t>제가 최선을 다하는 건 당신을 믿기 때문이죠</a:t>
            </a:r>
            <a:r>
              <a:rPr kumimoji="0" lang="en-US" altLang="ko-KR" sz="3200" b="1" u="sng" dirty="0">
                <a:latin typeface="NanumGothic" panose="020D0604000000000000" pitchFamily="34" charset="-127"/>
                <a:ea typeface="NanumGothic" panose="020D0604000000000000" pitchFamily="34" charset="-127"/>
              </a:rPr>
              <a:t>!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3EC4AE5A-E18F-114A-89EF-FF5580B99138}"/>
              </a:ext>
            </a:extLst>
          </p:cNvPr>
          <p:cNvSpPr txBox="1"/>
          <p:nvPr/>
        </p:nvSpPr>
        <p:spPr>
          <a:xfrm>
            <a:off x="664028" y="1028701"/>
            <a:ext cx="6879772" cy="76944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You know Better than I</a:t>
            </a:r>
          </a:p>
        </p:txBody>
      </p:sp>
    </p:spTree>
    <p:extLst>
      <p:ext uri="{BB962C8B-B14F-4D97-AF65-F5344CB8AC3E}">
        <p14:creationId xmlns:p14="http://schemas.microsoft.com/office/powerpoint/2010/main" val="12891347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68">
            <a:extLst>
              <a:ext uri="{FF2B5EF4-FFF2-40B4-BE49-F238E27FC236}">
                <a16:creationId xmlns:a16="http://schemas.microsoft.com/office/drawing/2014/main" xmlns="" id="{22228D01-F3AF-ED47-90B5-197C8EA16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028" y="2083423"/>
            <a:ext cx="12801205" cy="646331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buNone/>
            </a:pPr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If this has been a test I can not </a:t>
            </a:r>
            <a:r>
              <a:rPr lang="en-US" altLang="ko-KR" sz="3600" b="1" u="sng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see</a:t>
            </a:r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 the reason</a:t>
            </a:r>
          </a:p>
        </p:txBody>
      </p:sp>
      <p:sp>
        <p:nvSpPr>
          <p:cNvPr id="9" name="Text Box 23">
            <a:extLst>
              <a:ext uri="{FF2B5EF4-FFF2-40B4-BE49-F238E27FC236}">
                <a16:creationId xmlns:a16="http://schemas.microsoft.com/office/drawing/2014/main" xmlns="" id="{1C140CA9-DF41-404D-A7FA-57D6B762B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163" y="2974382"/>
            <a:ext cx="12801205" cy="4862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지금까지 시험이었다면 전 이유를 모르잖아요</a:t>
            </a:r>
          </a:p>
        </p:txBody>
      </p:sp>
      <p:sp>
        <p:nvSpPr>
          <p:cNvPr id="10" name="Rectangle 1068">
            <a:extLst>
              <a:ext uri="{FF2B5EF4-FFF2-40B4-BE49-F238E27FC236}">
                <a16:creationId xmlns:a16="http://schemas.microsoft.com/office/drawing/2014/main" xmlns="" id="{D133A632-7BDE-4C43-8A0E-7B4BC3068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558" y="3703814"/>
            <a:ext cx="12801205" cy="1311128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buNone/>
            </a:pPr>
            <a:r>
              <a:rPr lang="en-US" altLang="ko-KR" sz="3600" b="1" u="sng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But maybe knowing I don’t know </a:t>
            </a:r>
          </a:p>
          <a:p>
            <a:pPr>
              <a:buNone/>
            </a:pPr>
            <a:r>
              <a:rPr lang="en-US" altLang="ko-KR" sz="3600" b="1" u="sng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is part of getting through through</a:t>
            </a:r>
          </a:p>
        </p:txBody>
      </p:sp>
      <p:sp>
        <p:nvSpPr>
          <p:cNvPr id="11" name="Text Box 23">
            <a:extLst>
              <a:ext uri="{FF2B5EF4-FFF2-40B4-BE49-F238E27FC236}">
                <a16:creationId xmlns:a16="http://schemas.microsoft.com/office/drawing/2014/main" xmlns="" id="{D56F0045-BB3C-1943-8B4D-BF3962307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621" y="5329753"/>
            <a:ext cx="12801205" cy="4862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3200" b="1" u="sng" dirty="0">
                <a:latin typeface="NanumGothic" panose="020D0604000000000000" pitchFamily="34" charset="-127"/>
                <a:ea typeface="NanumGothic" panose="020D0604000000000000" pitchFamily="34" charset="-127"/>
              </a:rPr>
              <a:t>그러나 모르는 걸 깨닫는 것이 시험의 한 </a:t>
            </a:r>
            <a:r>
              <a:rPr kumimoji="0" lang="ko-KR" altLang="en-US" sz="3200" b="1" u="sng" dirty="0" err="1">
                <a:latin typeface="NanumGothic" panose="020D0604000000000000" pitchFamily="34" charset="-127"/>
                <a:ea typeface="NanumGothic" panose="020D0604000000000000" pitchFamily="34" charset="-127"/>
              </a:rPr>
              <a:t>과정일것입니다</a:t>
            </a:r>
            <a:endParaRPr kumimoji="0" lang="ko-KR" altLang="en-US" sz="3200" b="1" u="sng" dirty="0">
              <a:latin typeface="NanumGothic" panose="020D0604000000000000" pitchFamily="34" charset="-127"/>
              <a:ea typeface="NanumGothic" panose="020D0604000000000000" pitchFamily="34" charset="-127"/>
            </a:endParaRPr>
          </a:p>
        </p:txBody>
      </p:sp>
      <p:sp>
        <p:nvSpPr>
          <p:cNvPr id="12" name="Rectangle 1068">
            <a:extLst>
              <a:ext uri="{FF2B5EF4-FFF2-40B4-BE49-F238E27FC236}">
                <a16:creationId xmlns:a16="http://schemas.microsoft.com/office/drawing/2014/main" xmlns="" id="{1FF89132-863C-FB44-8BB1-A15DD87890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060668"/>
            <a:ext cx="12801205" cy="1975926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buNone/>
            </a:pPr>
            <a:r>
              <a:rPr lang="en-US" altLang="ko-KR" sz="3600" b="1" u="sng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I tried to do what’s best </a:t>
            </a:r>
          </a:p>
          <a:p>
            <a:pPr>
              <a:buNone/>
            </a:pPr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and faith has made it easy</a:t>
            </a:r>
          </a:p>
          <a:p>
            <a:pPr>
              <a:buNone/>
            </a:pPr>
            <a:r>
              <a:rPr lang="en-US" altLang="ko-KR" sz="3600" b="1" u="sng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to see the best thing I can do is put my trust in You</a:t>
            </a:r>
          </a:p>
        </p:txBody>
      </p:sp>
      <p:sp>
        <p:nvSpPr>
          <p:cNvPr id="13" name="Text Box 23">
            <a:extLst>
              <a:ext uri="{FF2B5EF4-FFF2-40B4-BE49-F238E27FC236}">
                <a16:creationId xmlns:a16="http://schemas.microsoft.com/office/drawing/2014/main" xmlns="" id="{73B23428-3171-8547-9E99-5928728750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8272697"/>
            <a:ext cx="12801205" cy="880241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3200" b="1" u="sng" dirty="0">
                <a:latin typeface="NanumGothic" panose="020D0604000000000000" pitchFamily="34" charset="-127"/>
                <a:ea typeface="NanumGothic" panose="020D0604000000000000" pitchFamily="34" charset="-127"/>
              </a:rPr>
              <a:t>최선을 다하려고 합니다</a:t>
            </a: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 그리고 </a:t>
            </a:r>
            <a:r>
              <a:rPr kumimoji="0" lang="ko-KR" altLang="en-US" sz="3200" b="1" u="sng" dirty="0">
                <a:latin typeface="NanumGothic" panose="020D0604000000000000" pitchFamily="34" charset="-127"/>
                <a:ea typeface="NanumGothic" panose="020D0604000000000000" pitchFamily="34" charset="-127"/>
              </a:rPr>
              <a:t>믿음은 이를 쉽게 만들었어요</a:t>
            </a:r>
            <a:r>
              <a:rPr kumimoji="0" lang="en-US" altLang="ko-KR" sz="3200" b="1" u="sng" dirty="0">
                <a:latin typeface="NanumGothic" panose="020D0604000000000000" pitchFamily="34" charset="-127"/>
                <a:ea typeface="NanumGothic" panose="020D0604000000000000" pitchFamily="34" charset="-127"/>
              </a:rPr>
              <a:t>.</a:t>
            </a:r>
            <a:r>
              <a:rPr kumimoji="0" lang="en-US" altLang="ko-KR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 </a:t>
            </a:r>
            <a:br>
              <a:rPr kumimoji="0" lang="en-US" altLang="ko-KR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</a:br>
            <a:r>
              <a:rPr kumimoji="0" lang="ko-KR" altLang="en-US" sz="3200" b="1" u="sng" dirty="0">
                <a:latin typeface="NanumGothic" panose="020D0604000000000000" pitchFamily="34" charset="-127"/>
                <a:ea typeface="NanumGothic" panose="020D0604000000000000" pitchFamily="34" charset="-127"/>
              </a:rPr>
              <a:t>제가 최선을 다하는 건 당신을 믿기 때문이죠</a:t>
            </a:r>
            <a:r>
              <a:rPr kumimoji="0" lang="en-US" altLang="ko-KR" sz="3200" b="1" u="sng" dirty="0">
                <a:latin typeface="NanumGothic" panose="020D0604000000000000" pitchFamily="34" charset="-127"/>
                <a:ea typeface="NanumGothic" panose="020D0604000000000000" pitchFamily="34" charset="-127"/>
              </a:rPr>
              <a:t>!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3EC4AE5A-E18F-114A-89EF-FF5580B99138}"/>
              </a:ext>
            </a:extLst>
          </p:cNvPr>
          <p:cNvSpPr txBox="1"/>
          <p:nvPr/>
        </p:nvSpPr>
        <p:spPr>
          <a:xfrm>
            <a:off x="664028" y="1028701"/>
            <a:ext cx="6879772" cy="76944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You know Better than I</a:t>
            </a:r>
          </a:p>
        </p:txBody>
      </p:sp>
    </p:spTree>
    <p:extLst>
      <p:ext uri="{BB962C8B-B14F-4D97-AF65-F5344CB8AC3E}">
        <p14:creationId xmlns:p14="http://schemas.microsoft.com/office/powerpoint/2010/main" val="20366420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68">
            <a:extLst>
              <a:ext uri="{FF2B5EF4-FFF2-40B4-BE49-F238E27FC236}">
                <a16:creationId xmlns:a16="http://schemas.microsoft.com/office/drawing/2014/main" xmlns="" id="{22228D01-F3AF-ED47-90B5-197C8EA16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028" y="2083423"/>
            <a:ext cx="12801205" cy="646331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For you know better than I. You _____ the way</a:t>
            </a:r>
          </a:p>
        </p:txBody>
      </p:sp>
      <p:sp>
        <p:nvSpPr>
          <p:cNvPr id="9" name="Text Box 23">
            <a:extLst>
              <a:ext uri="{FF2B5EF4-FFF2-40B4-BE49-F238E27FC236}">
                <a16:creationId xmlns:a16="http://schemas.microsoft.com/office/drawing/2014/main" xmlns="" id="{1C140CA9-DF41-404D-A7FA-57D6B762B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163" y="2974382"/>
            <a:ext cx="12801205" cy="4862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당신은 저보다  </a:t>
            </a:r>
            <a:r>
              <a:rPr kumimoji="0" lang="ko-KR" altLang="en-US" sz="3200" b="1" dirty="0" err="1">
                <a:latin typeface="NanumGothic" panose="020D0604000000000000" pitchFamily="34" charset="-127"/>
                <a:ea typeface="NanumGothic" panose="020D0604000000000000" pitchFamily="34" charset="-127"/>
              </a:rPr>
              <a:t>지혜롭잖아요</a:t>
            </a:r>
            <a:r>
              <a:rPr kumimoji="0" lang="en-US" altLang="ko-KR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. </a:t>
            </a: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길을 인도해 주세요</a:t>
            </a:r>
          </a:p>
        </p:txBody>
      </p:sp>
      <p:sp>
        <p:nvSpPr>
          <p:cNvPr id="10" name="Rectangle 1068">
            <a:extLst>
              <a:ext uri="{FF2B5EF4-FFF2-40B4-BE49-F238E27FC236}">
                <a16:creationId xmlns:a16="http://schemas.microsoft.com/office/drawing/2014/main" xmlns="" id="{D133A632-7BDE-4C43-8A0E-7B4BC3068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558" y="3703814"/>
            <a:ext cx="12801205" cy="1311128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I’d let go the (       ) to know why, </a:t>
            </a:r>
          </a:p>
          <a:p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for You know better than I</a:t>
            </a:r>
          </a:p>
        </p:txBody>
      </p:sp>
      <p:sp>
        <p:nvSpPr>
          <p:cNvPr id="11" name="Text Box 23">
            <a:extLst>
              <a:ext uri="{FF2B5EF4-FFF2-40B4-BE49-F238E27FC236}">
                <a16:creationId xmlns:a16="http://schemas.microsoft.com/office/drawing/2014/main" xmlns="" id="{D56F0045-BB3C-1943-8B4D-BF3962307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621" y="5329753"/>
            <a:ext cx="12801205" cy="4862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이유를 알고 싶은 마음도 없습니다</a:t>
            </a:r>
            <a:r>
              <a:rPr kumimoji="0" lang="en-US" altLang="ko-KR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. </a:t>
            </a: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당신은 저보다 지혜로우니까요</a:t>
            </a:r>
          </a:p>
        </p:txBody>
      </p:sp>
      <p:sp>
        <p:nvSpPr>
          <p:cNvPr id="12" name="Rectangle 1068">
            <a:extLst>
              <a:ext uri="{FF2B5EF4-FFF2-40B4-BE49-F238E27FC236}">
                <a16:creationId xmlns:a16="http://schemas.microsoft.com/office/drawing/2014/main" xmlns="" id="{1FF89132-863C-FB44-8BB1-A15DD87890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621" y="6207248"/>
            <a:ext cx="12801205" cy="646331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I _____ one cloud and thought it was a sky</a:t>
            </a:r>
          </a:p>
        </p:txBody>
      </p:sp>
      <p:sp>
        <p:nvSpPr>
          <p:cNvPr id="13" name="Text Box 23">
            <a:extLst>
              <a:ext uri="{FF2B5EF4-FFF2-40B4-BE49-F238E27FC236}">
                <a16:creationId xmlns:a16="http://schemas.microsoft.com/office/drawing/2014/main" xmlns="" id="{73B23428-3171-8547-9E99-5928728750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912" y="7227469"/>
            <a:ext cx="12801205" cy="4862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구름 한 점을 보고 저는 그것이 하늘이라 생각했어요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3EC4AE5A-E18F-114A-89EF-FF5580B99138}"/>
              </a:ext>
            </a:extLst>
          </p:cNvPr>
          <p:cNvSpPr txBox="1"/>
          <p:nvPr/>
        </p:nvSpPr>
        <p:spPr>
          <a:xfrm>
            <a:off x="664028" y="1028701"/>
            <a:ext cx="6879772" cy="76944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You know Better than I</a:t>
            </a:r>
          </a:p>
        </p:txBody>
      </p:sp>
    </p:spTree>
    <p:extLst>
      <p:ext uri="{BB962C8B-B14F-4D97-AF65-F5344CB8AC3E}">
        <p14:creationId xmlns:p14="http://schemas.microsoft.com/office/powerpoint/2010/main" val="34302091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68">
            <a:extLst>
              <a:ext uri="{FF2B5EF4-FFF2-40B4-BE49-F238E27FC236}">
                <a16:creationId xmlns:a16="http://schemas.microsoft.com/office/drawing/2014/main" xmlns="" id="{22228D01-F3AF-ED47-90B5-197C8EA16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028" y="2083423"/>
            <a:ext cx="12801205" cy="646331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For you know better than I. You know the way</a:t>
            </a:r>
          </a:p>
        </p:txBody>
      </p:sp>
      <p:sp>
        <p:nvSpPr>
          <p:cNvPr id="9" name="Text Box 23">
            <a:extLst>
              <a:ext uri="{FF2B5EF4-FFF2-40B4-BE49-F238E27FC236}">
                <a16:creationId xmlns:a16="http://schemas.microsoft.com/office/drawing/2014/main" xmlns="" id="{1C140CA9-DF41-404D-A7FA-57D6B762B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163" y="2974382"/>
            <a:ext cx="12801205" cy="4862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당신은 저보다  </a:t>
            </a:r>
            <a:r>
              <a:rPr kumimoji="0" lang="ko-KR" altLang="en-US" sz="3200" b="1" dirty="0" err="1">
                <a:latin typeface="NanumGothic" panose="020D0604000000000000" pitchFamily="34" charset="-127"/>
                <a:ea typeface="NanumGothic" panose="020D0604000000000000" pitchFamily="34" charset="-127"/>
              </a:rPr>
              <a:t>지혜롭잖아요</a:t>
            </a:r>
            <a:r>
              <a:rPr kumimoji="0" lang="en-US" altLang="ko-KR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. </a:t>
            </a: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길을 인도해 주세요</a:t>
            </a:r>
          </a:p>
        </p:txBody>
      </p:sp>
      <p:sp>
        <p:nvSpPr>
          <p:cNvPr id="10" name="Rectangle 1068">
            <a:extLst>
              <a:ext uri="{FF2B5EF4-FFF2-40B4-BE49-F238E27FC236}">
                <a16:creationId xmlns:a16="http://schemas.microsoft.com/office/drawing/2014/main" xmlns="" id="{D133A632-7BDE-4C43-8A0E-7B4BC3068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558" y="3703814"/>
            <a:ext cx="12801205" cy="1311128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I’d let go the </a:t>
            </a:r>
            <a:r>
              <a:rPr lang="en-US" altLang="ko-KR" sz="3600" b="1" u="sng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need</a:t>
            </a:r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 to know why, </a:t>
            </a:r>
          </a:p>
          <a:p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for You know better than I</a:t>
            </a:r>
          </a:p>
        </p:txBody>
      </p:sp>
      <p:sp>
        <p:nvSpPr>
          <p:cNvPr id="11" name="Text Box 23">
            <a:extLst>
              <a:ext uri="{FF2B5EF4-FFF2-40B4-BE49-F238E27FC236}">
                <a16:creationId xmlns:a16="http://schemas.microsoft.com/office/drawing/2014/main" xmlns="" id="{D56F0045-BB3C-1943-8B4D-BF3962307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621" y="5329753"/>
            <a:ext cx="12801205" cy="4862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이유를 알고 싶은 마음도 없습니다</a:t>
            </a:r>
            <a:r>
              <a:rPr kumimoji="0" lang="en-US" altLang="ko-KR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. </a:t>
            </a: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당신은 저보다 지혜로우니까요</a:t>
            </a:r>
          </a:p>
        </p:txBody>
      </p:sp>
      <p:sp>
        <p:nvSpPr>
          <p:cNvPr id="12" name="Rectangle 1068">
            <a:extLst>
              <a:ext uri="{FF2B5EF4-FFF2-40B4-BE49-F238E27FC236}">
                <a16:creationId xmlns:a16="http://schemas.microsoft.com/office/drawing/2014/main" xmlns="" id="{1FF89132-863C-FB44-8BB1-A15DD87890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621" y="6207248"/>
            <a:ext cx="12801205" cy="646331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I </a:t>
            </a:r>
            <a:r>
              <a:rPr lang="en-US" altLang="ko-KR" sz="3600" b="1" u="sng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saw</a:t>
            </a:r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 one cloud and thought it was a sky</a:t>
            </a:r>
          </a:p>
        </p:txBody>
      </p:sp>
      <p:sp>
        <p:nvSpPr>
          <p:cNvPr id="13" name="Text Box 23">
            <a:extLst>
              <a:ext uri="{FF2B5EF4-FFF2-40B4-BE49-F238E27FC236}">
                <a16:creationId xmlns:a16="http://schemas.microsoft.com/office/drawing/2014/main" xmlns="" id="{73B23428-3171-8547-9E99-5928728750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912" y="7227469"/>
            <a:ext cx="12801205" cy="4862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구름 한 점을 보고 저는 그것이 하늘이라 생각했어요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3EC4AE5A-E18F-114A-89EF-FF5580B99138}"/>
              </a:ext>
            </a:extLst>
          </p:cNvPr>
          <p:cNvSpPr txBox="1"/>
          <p:nvPr/>
        </p:nvSpPr>
        <p:spPr>
          <a:xfrm>
            <a:off x="664028" y="1028701"/>
            <a:ext cx="6879772" cy="76944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You know Better than I</a:t>
            </a:r>
          </a:p>
        </p:txBody>
      </p:sp>
    </p:spTree>
    <p:extLst>
      <p:ext uri="{BB962C8B-B14F-4D97-AF65-F5344CB8AC3E}">
        <p14:creationId xmlns:p14="http://schemas.microsoft.com/office/powerpoint/2010/main" val="29956650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68">
            <a:extLst>
              <a:ext uri="{FF2B5EF4-FFF2-40B4-BE49-F238E27FC236}">
                <a16:creationId xmlns:a16="http://schemas.microsoft.com/office/drawing/2014/main" xmlns="" id="{22228D01-F3AF-ED47-90B5-197C8EA16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028" y="1973878"/>
            <a:ext cx="12801205" cy="58477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buNone/>
            </a:pPr>
            <a:r>
              <a:rPr lang="en-US" altLang="ko-KR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I saw a bird and thought that I could (        )</a:t>
            </a:r>
          </a:p>
        </p:txBody>
      </p:sp>
      <p:sp>
        <p:nvSpPr>
          <p:cNvPr id="9" name="Text Box 23">
            <a:extLst>
              <a:ext uri="{FF2B5EF4-FFF2-40B4-BE49-F238E27FC236}">
                <a16:creationId xmlns:a16="http://schemas.microsoft.com/office/drawing/2014/main" xmlns="" id="{1C140CA9-DF41-404D-A7FA-57D6B762B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777" y="2673719"/>
            <a:ext cx="12801205" cy="43704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28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새를 보고 전 따라서 날 수 있다고 생각했어요</a:t>
            </a:r>
          </a:p>
        </p:txBody>
      </p:sp>
      <p:sp>
        <p:nvSpPr>
          <p:cNvPr id="10" name="Rectangle 1068">
            <a:extLst>
              <a:ext uri="{FF2B5EF4-FFF2-40B4-BE49-F238E27FC236}">
                <a16:creationId xmlns:a16="http://schemas.microsoft.com/office/drawing/2014/main" xmlns="" id="{D133A632-7BDE-4C43-8A0E-7B4BC3068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298" y="3328980"/>
            <a:ext cx="12801205" cy="1175706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buNone/>
            </a:pPr>
            <a:r>
              <a:rPr lang="en-US" altLang="ko-KR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But it was You who taught that bird to (     )</a:t>
            </a:r>
          </a:p>
          <a:p>
            <a:pPr>
              <a:buNone/>
            </a:pPr>
            <a:r>
              <a:rPr lang="en-US" altLang="ko-KR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If I let you reach me, Will you teach me</a:t>
            </a:r>
          </a:p>
        </p:txBody>
      </p:sp>
      <p:sp>
        <p:nvSpPr>
          <p:cNvPr id="11" name="Text Box 23">
            <a:extLst>
              <a:ext uri="{FF2B5EF4-FFF2-40B4-BE49-F238E27FC236}">
                <a16:creationId xmlns:a16="http://schemas.microsoft.com/office/drawing/2014/main" xmlns="" id="{D56F0045-BB3C-1943-8B4D-BF3962307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057" y="4722904"/>
            <a:ext cx="12801205" cy="99719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28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그러나 그 새에게 나는 것을 가르쳐 준 분은 당신이었어요</a:t>
            </a:r>
          </a:p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28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당신이 저에게 와서 저를 가르쳐 주시겠어요</a:t>
            </a:r>
            <a:r>
              <a:rPr kumimoji="0" lang="en-US" altLang="ko-KR" sz="28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.</a:t>
            </a:r>
          </a:p>
        </p:txBody>
      </p:sp>
      <p:sp>
        <p:nvSpPr>
          <p:cNvPr id="12" name="Rectangle 1068">
            <a:extLst>
              <a:ext uri="{FF2B5EF4-FFF2-40B4-BE49-F238E27FC236}">
                <a16:creationId xmlns:a16="http://schemas.microsoft.com/office/drawing/2014/main" xmlns="" id="{1FF89132-863C-FB44-8BB1-A15DD87890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504" y="5912155"/>
            <a:ext cx="12801205" cy="58477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buNone/>
            </a:pPr>
            <a:r>
              <a:rPr lang="en-US" altLang="ko-KR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For You know better than I. You know the way</a:t>
            </a:r>
          </a:p>
        </p:txBody>
      </p:sp>
      <p:sp>
        <p:nvSpPr>
          <p:cNvPr id="13" name="Text Box 23">
            <a:extLst>
              <a:ext uri="{FF2B5EF4-FFF2-40B4-BE49-F238E27FC236}">
                <a16:creationId xmlns:a16="http://schemas.microsoft.com/office/drawing/2014/main" xmlns="" id="{73B23428-3171-8547-9E99-5928728750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6687657"/>
            <a:ext cx="12801205" cy="43704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28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당신은 저보다 </a:t>
            </a:r>
            <a:r>
              <a:rPr kumimoji="0" lang="ko-KR" altLang="en-US" sz="2800" b="1" dirty="0" err="1">
                <a:latin typeface="NanumGothic" panose="020D0604000000000000" pitchFamily="34" charset="-127"/>
                <a:ea typeface="NanumGothic" panose="020D0604000000000000" pitchFamily="34" charset="-127"/>
              </a:rPr>
              <a:t>지혜롭잖아요</a:t>
            </a:r>
            <a:r>
              <a:rPr kumimoji="0" lang="en-US" altLang="ko-KR" sz="28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. </a:t>
            </a:r>
            <a:r>
              <a:rPr kumimoji="0" lang="ko-KR" altLang="en-US" sz="28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길을 인도해 주세요</a:t>
            </a:r>
          </a:p>
        </p:txBody>
      </p:sp>
      <p:sp>
        <p:nvSpPr>
          <p:cNvPr id="14" name="Rectangle 1068">
            <a:extLst>
              <a:ext uri="{FF2B5EF4-FFF2-40B4-BE49-F238E27FC236}">
                <a16:creationId xmlns:a16="http://schemas.microsoft.com/office/drawing/2014/main" xmlns="" id="{A673365B-F3F7-F04C-9C6F-898D272004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399" y="7334695"/>
            <a:ext cx="12801205" cy="58477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buNone/>
            </a:pPr>
            <a:r>
              <a:rPr lang="en-US" altLang="ko-KR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I’d let go </a:t>
            </a:r>
            <a:r>
              <a:rPr lang="en-US" altLang="ko-KR" b="1" u="sng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the (        )</a:t>
            </a:r>
            <a:r>
              <a:rPr lang="en-US" altLang="ko-KR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 to know why</a:t>
            </a:r>
          </a:p>
        </p:txBody>
      </p:sp>
      <p:sp>
        <p:nvSpPr>
          <p:cNvPr id="15" name="Text Box 23">
            <a:extLst>
              <a:ext uri="{FF2B5EF4-FFF2-40B4-BE49-F238E27FC236}">
                <a16:creationId xmlns:a16="http://schemas.microsoft.com/office/drawing/2014/main" xmlns="" id="{86ADC309-143D-8048-91DB-CFB2EF2CCC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398" y="8129465"/>
            <a:ext cx="12801205" cy="99719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28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당신은 저보다 </a:t>
            </a:r>
            <a:r>
              <a:rPr kumimoji="0" lang="ko-KR" altLang="en-US" sz="2800" b="1" dirty="0" err="1">
                <a:latin typeface="NanumGothic" panose="020D0604000000000000" pitchFamily="34" charset="-127"/>
                <a:ea typeface="NanumGothic" panose="020D0604000000000000" pitchFamily="34" charset="-127"/>
              </a:rPr>
              <a:t>지혜롭잖아요</a:t>
            </a:r>
            <a:r>
              <a:rPr kumimoji="0" lang="en-US" altLang="ko-KR" sz="28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. </a:t>
            </a:r>
            <a:r>
              <a:rPr kumimoji="0" lang="ko-KR" altLang="en-US" sz="2800" b="1" dirty="0" err="1">
                <a:latin typeface="NanumGothic" panose="020D0604000000000000" pitchFamily="34" charset="-127"/>
                <a:ea typeface="NanumGothic" panose="020D0604000000000000" pitchFamily="34" charset="-127"/>
              </a:rPr>
              <a:t>길을이유를</a:t>
            </a:r>
            <a:r>
              <a:rPr kumimoji="0" lang="ko-KR" altLang="en-US" sz="28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 알고 싶은 마음도 없습니다</a:t>
            </a:r>
          </a:p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28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 인도해 주세요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3EC4AE5A-E18F-114A-89EF-FF5580B99138}"/>
              </a:ext>
            </a:extLst>
          </p:cNvPr>
          <p:cNvSpPr txBox="1"/>
          <p:nvPr/>
        </p:nvSpPr>
        <p:spPr>
          <a:xfrm>
            <a:off x="664028" y="1028701"/>
            <a:ext cx="6879772" cy="76944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You know Better than I</a:t>
            </a:r>
          </a:p>
        </p:txBody>
      </p:sp>
    </p:spTree>
    <p:extLst>
      <p:ext uri="{BB962C8B-B14F-4D97-AF65-F5344CB8AC3E}">
        <p14:creationId xmlns:p14="http://schemas.microsoft.com/office/powerpoint/2010/main" val="40975096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68">
            <a:extLst>
              <a:ext uri="{FF2B5EF4-FFF2-40B4-BE49-F238E27FC236}">
                <a16:creationId xmlns:a16="http://schemas.microsoft.com/office/drawing/2014/main" xmlns="" id="{22228D01-F3AF-ED47-90B5-197C8EA16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028" y="1973878"/>
            <a:ext cx="12801205" cy="58477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buNone/>
            </a:pPr>
            <a:r>
              <a:rPr lang="en-US" altLang="ko-KR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I saw a bird and thought that I could </a:t>
            </a:r>
            <a:r>
              <a:rPr lang="en-US" altLang="ko-KR" b="1" u="sng" dirty="0">
                <a:solidFill>
                  <a:srgbClr val="FF1CA8"/>
                </a:solidFill>
                <a:latin typeface="NanumGothicExtraBold" panose="020D0604000000000000" pitchFamily="34" charset="-127"/>
                <a:ea typeface="NanumGothicExtraBold" panose="020D0604000000000000" pitchFamily="34" charset="-127"/>
              </a:rPr>
              <a:t>follow</a:t>
            </a:r>
          </a:p>
        </p:txBody>
      </p:sp>
      <p:sp>
        <p:nvSpPr>
          <p:cNvPr id="9" name="Text Box 23">
            <a:extLst>
              <a:ext uri="{FF2B5EF4-FFF2-40B4-BE49-F238E27FC236}">
                <a16:creationId xmlns:a16="http://schemas.microsoft.com/office/drawing/2014/main" xmlns="" id="{1C140CA9-DF41-404D-A7FA-57D6B762B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777" y="2673719"/>
            <a:ext cx="12801205" cy="43704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28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새를 보고 전 따라서 날 수 있다고 생각했어요</a:t>
            </a:r>
          </a:p>
        </p:txBody>
      </p:sp>
      <p:sp>
        <p:nvSpPr>
          <p:cNvPr id="10" name="Rectangle 1068">
            <a:extLst>
              <a:ext uri="{FF2B5EF4-FFF2-40B4-BE49-F238E27FC236}">
                <a16:creationId xmlns:a16="http://schemas.microsoft.com/office/drawing/2014/main" xmlns="" id="{D133A632-7BDE-4C43-8A0E-7B4BC3068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298" y="3328980"/>
            <a:ext cx="12801205" cy="1175706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buNone/>
            </a:pPr>
            <a:r>
              <a:rPr lang="en-US" altLang="ko-KR" b="1" u="sng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But it was You who taught that bird to fly</a:t>
            </a:r>
          </a:p>
          <a:p>
            <a:pPr>
              <a:buNone/>
            </a:pPr>
            <a:r>
              <a:rPr lang="en-US" altLang="ko-KR" b="1" u="sng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If I let you reach me, Will you teach me</a:t>
            </a:r>
          </a:p>
        </p:txBody>
      </p:sp>
      <p:sp>
        <p:nvSpPr>
          <p:cNvPr id="11" name="Text Box 23">
            <a:extLst>
              <a:ext uri="{FF2B5EF4-FFF2-40B4-BE49-F238E27FC236}">
                <a16:creationId xmlns:a16="http://schemas.microsoft.com/office/drawing/2014/main" xmlns="" id="{D56F0045-BB3C-1943-8B4D-BF3962307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057" y="4722904"/>
            <a:ext cx="12801205" cy="99719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2800" b="1" u="sng" dirty="0">
                <a:latin typeface="NanumGothic" panose="020D0604000000000000" pitchFamily="34" charset="-127"/>
                <a:ea typeface="NanumGothic" panose="020D0604000000000000" pitchFamily="34" charset="-127"/>
              </a:rPr>
              <a:t>그러나 그 새에게 나는 것을 가르쳐 준 분은 당신이었어요</a:t>
            </a:r>
          </a:p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2800" b="1" u="sng" dirty="0">
                <a:latin typeface="NanumGothic" panose="020D0604000000000000" pitchFamily="34" charset="-127"/>
                <a:ea typeface="NanumGothic" panose="020D0604000000000000" pitchFamily="34" charset="-127"/>
              </a:rPr>
              <a:t>당신이 저에게 와서 저를 가르쳐 주시겠어요</a:t>
            </a:r>
            <a:r>
              <a:rPr kumimoji="0" lang="en-US" altLang="ko-KR" sz="2800" b="1" u="sng" dirty="0">
                <a:latin typeface="NanumGothic" panose="020D0604000000000000" pitchFamily="34" charset="-127"/>
                <a:ea typeface="NanumGothic" panose="020D0604000000000000" pitchFamily="34" charset="-127"/>
              </a:rPr>
              <a:t>.</a:t>
            </a:r>
          </a:p>
        </p:txBody>
      </p:sp>
      <p:sp>
        <p:nvSpPr>
          <p:cNvPr id="12" name="Rectangle 1068">
            <a:extLst>
              <a:ext uri="{FF2B5EF4-FFF2-40B4-BE49-F238E27FC236}">
                <a16:creationId xmlns:a16="http://schemas.microsoft.com/office/drawing/2014/main" xmlns="" id="{1FF89132-863C-FB44-8BB1-A15DD87890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504" y="5912155"/>
            <a:ext cx="12801205" cy="58477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buNone/>
            </a:pPr>
            <a:r>
              <a:rPr lang="en-US" altLang="ko-KR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For You know better than I. You know the way</a:t>
            </a:r>
          </a:p>
        </p:txBody>
      </p:sp>
      <p:sp>
        <p:nvSpPr>
          <p:cNvPr id="13" name="Text Box 23">
            <a:extLst>
              <a:ext uri="{FF2B5EF4-FFF2-40B4-BE49-F238E27FC236}">
                <a16:creationId xmlns:a16="http://schemas.microsoft.com/office/drawing/2014/main" xmlns="" id="{73B23428-3171-8547-9E99-5928728750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6687657"/>
            <a:ext cx="12801205" cy="43704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28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당신은 저보다 </a:t>
            </a:r>
            <a:r>
              <a:rPr kumimoji="0" lang="ko-KR" altLang="en-US" sz="2800" b="1" dirty="0" err="1">
                <a:latin typeface="NanumGothic" panose="020D0604000000000000" pitchFamily="34" charset="-127"/>
                <a:ea typeface="NanumGothic" panose="020D0604000000000000" pitchFamily="34" charset="-127"/>
              </a:rPr>
              <a:t>지혜롭잖아요</a:t>
            </a:r>
            <a:r>
              <a:rPr kumimoji="0" lang="en-US" altLang="ko-KR" sz="28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. </a:t>
            </a:r>
            <a:r>
              <a:rPr kumimoji="0" lang="ko-KR" altLang="en-US" sz="28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길을 인도해 주세요</a:t>
            </a:r>
          </a:p>
        </p:txBody>
      </p:sp>
      <p:sp>
        <p:nvSpPr>
          <p:cNvPr id="14" name="Rectangle 1068">
            <a:extLst>
              <a:ext uri="{FF2B5EF4-FFF2-40B4-BE49-F238E27FC236}">
                <a16:creationId xmlns:a16="http://schemas.microsoft.com/office/drawing/2014/main" xmlns="" id="{A673365B-F3F7-F04C-9C6F-898D272004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399" y="7334695"/>
            <a:ext cx="12801205" cy="58477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buNone/>
            </a:pPr>
            <a:r>
              <a:rPr lang="en-US" altLang="ko-KR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I’d let go </a:t>
            </a:r>
            <a:r>
              <a:rPr lang="en-US" altLang="ko-KR" b="1" u="sng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the need</a:t>
            </a:r>
            <a:r>
              <a:rPr lang="en-US" altLang="ko-KR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 to know why</a:t>
            </a:r>
          </a:p>
        </p:txBody>
      </p:sp>
      <p:sp>
        <p:nvSpPr>
          <p:cNvPr id="15" name="Text Box 23">
            <a:extLst>
              <a:ext uri="{FF2B5EF4-FFF2-40B4-BE49-F238E27FC236}">
                <a16:creationId xmlns:a16="http://schemas.microsoft.com/office/drawing/2014/main" xmlns="" id="{86ADC309-143D-8048-91DB-CFB2EF2CCC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774" y="8129465"/>
            <a:ext cx="12801205" cy="43704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28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이유를 알고 싶은 마음도 없습니다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3EC4AE5A-E18F-114A-89EF-FF5580B99138}"/>
              </a:ext>
            </a:extLst>
          </p:cNvPr>
          <p:cNvSpPr txBox="1"/>
          <p:nvPr/>
        </p:nvSpPr>
        <p:spPr>
          <a:xfrm>
            <a:off x="664028" y="1028701"/>
            <a:ext cx="6879772" cy="76944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You know Better than I</a:t>
            </a:r>
          </a:p>
        </p:txBody>
      </p:sp>
    </p:spTree>
    <p:extLst>
      <p:ext uri="{BB962C8B-B14F-4D97-AF65-F5344CB8AC3E}">
        <p14:creationId xmlns:p14="http://schemas.microsoft.com/office/powerpoint/2010/main" val="30487774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68">
            <a:extLst>
              <a:ext uri="{FF2B5EF4-FFF2-40B4-BE49-F238E27FC236}">
                <a16:creationId xmlns:a16="http://schemas.microsoft.com/office/drawing/2014/main" xmlns="" id="{22228D01-F3AF-ED47-90B5-197C8EA16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028" y="2476500"/>
            <a:ext cx="12801205" cy="58477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buNone/>
            </a:pPr>
            <a:r>
              <a:rPr lang="en-US" altLang="ko-KR" b="1" u="sng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I’ll take what answers You</a:t>
            </a:r>
            <a:r>
              <a:rPr lang="en-US" altLang="ko-KR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 _______</a:t>
            </a:r>
          </a:p>
        </p:txBody>
      </p:sp>
      <p:sp>
        <p:nvSpPr>
          <p:cNvPr id="9" name="Text Box 23">
            <a:extLst>
              <a:ext uri="{FF2B5EF4-FFF2-40B4-BE49-F238E27FC236}">
                <a16:creationId xmlns:a16="http://schemas.microsoft.com/office/drawing/2014/main" xmlns="" id="{1C140CA9-DF41-404D-A7FA-57D6B762B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027" y="3521843"/>
            <a:ext cx="12801205" cy="43704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2800" b="1" u="sng" dirty="0">
                <a:latin typeface="NanumGothic" panose="020D0604000000000000" pitchFamily="34" charset="-127"/>
                <a:ea typeface="NanumGothic" panose="020D0604000000000000" pitchFamily="34" charset="-127"/>
              </a:rPr>
              <a:t>제게 주시는 무슨 답이든 받아들이겠습니다</a:t>
            </a:r>
            <a:r>
              <a:rPr kumimoji="0" lang="en-US" altLang="ko-KR" sz="2800" b="1" u="sng" dirty="0">
                <a:latin typeface="NanumGothic" panose="020D0604000000000000" pitchFamily="34" charset="-127"/>
                <a:ea typeface="NanumGothic" panose="020D0604000000000000" pitchFamily="34" charset="-127"/>
              </a:rPr>
              <a:t>.</a:t>
            </a:r>
          </a:p>
        </p:txBody>
      </p:sp>
      <p:sp>
        <p:nvSpPr>
          <p:cNvPr id="10" name="Rectangle 1068">
            <a:extLst>
              <a:ext uri="{FF2B5EF4-FFF2-40B4-BE49-F238E27FC236}">
                <a16:creationId xmlns:a16="http://schemas.microsoft.com/office/drawing/2014/main" xmlns="" id="{D133A632-7BDE-4C43-8A0E-7B4BC3068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402" y="4558725"/>
            <a:ext cx="12801205" cy="58477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buNone/>
            </a:pPr>
            <a:r>
              <a:rPr lang="en-US" altLang="ko-KR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You know better than I.</a:t>
            </a:r>
          </a:p>
        </p:txBody>
      </p:sp>
      <p:sp>
        <p:nvSpPr>
          <p:cNvPr id="11" name="Text Box 23">
            <a:extLst>
              <a:ext uri="{FF2B5EF4-FFF2-40B4-BE49-F238E27FC236}">
                <a16:creationId xmlns:a16="http://schemas.microsoft.com/office/drawing/2014/main" xmlns="" id="{D56F0045-BB3C-1943-8B4D-BF3962307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402" y="5524817"/>
            <a:ext cx="12801205" cy="43704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28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당신은 저보다 지혜로우니까요</a:t>
            </a:r>
            <a:r>
              <a:rPr kumimoji="0" lang="en-US" altLang="ko-KR" sz="28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EC4AE5A-E18F-114A-89EF-FF5580B99138}"/>
              </a:ext>
            </a:extLst>
          </p:cNvPr>
          <p:cNvSpPr txBox="1"/>
          <p:nvPr/>
        </p:nvSpPr>
        <p:spPr>
          <a:xfrm>
            <a:off x="664028" y="1028701"/>
            <a:ext cx="6879772" cy="76944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You know Better than I</a:t>
            </a:r>
          </a:p>
        </p:txBody>
      </p:sp>
    </p:spTree>
    <p:extLst>
      <p:ext uri="{BB962C8B-B14F-4D97-AF65-F5344CB8AC3E}">
        <p14:creationId xmlns:p14="http://schemas.microsoft.com/office/powerpoint/2010/main" val="18876223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68">
            <a:extLst>
              <a:ext uri="{FF2B5EF4-FFF2-40B4-BE49-F238E27FC236}">
                <a16:creationId xmlns:a16="http://schemas.microsoft.com/office/drawing/2014/main" xmlns="" id="{22228D01-F3AF-ED47-90B5-197C8EA16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028" y="2476500"/>
            <a:ext cx="12801205" cy="58477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buNone/>
            </a:pPr>
            <a:r>
              <a:rPr lang="en-US" altLang="ko-KR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I’ll take what answers You </a:t>
            </a:r>
            <a:r>
              <a:rPr lang="en-US" altLang="ko-KR" b="1" u="sng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supply</a:t>
            </a:r>
          </a:p>
        </p:txBody>
      </p:sp>
      <p:sp>
        <p:nvSpPr>
          <p:cNvPr id="9" name="Text Box 23">
            <a:extLst>
              <a:ext uri="{FF2B5EF4-FFF2-40B4-BE49-F238E27FC236}">
                <a16:creationId xmlns:a16="http://schemas.microsoft.com/office/drawing/2014/main" xmlns="" id="{1C140CA9-DF41-404D-A7FA-57D6B762B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027" y="3521843"/>
            <a:ext cx="12801205" cy="43704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2800" b="1" u="sng" dirty="0">
                <a:latin typeface="NanumGothic" panose="020D0604000000000000" pitchFamily="34" charset="-127"/>
                <a:ea typeface="NanumGothic" panose="020D0604000000000000" pitchFamily="34" charset="-127"/>
              </a:rPr>
              <a:t>제게 주시는 무슨 답이든 받아들이겠습니다</a:t>
            </a:r>
            <a:r>
              <a:rPr kumimoji="0" lang="en-US" altLang="ko-KR" sz="2800" b="1" u="sng" dirty="0">
                <a:latin typeface="NanumGothic" panose="020D0604000000000000" pitchFamily="34" charset="-127"/>
                <a:ea typeface="NanumGothic" panose="020D0604000000000000" pitchFamily="34" charset="-127"/>
              </a:rPr>
              <a:t>.</a:t>
            </a:r>
          </a:p>
        </p:txBody>
      </p:sp>
      <p:sp>
        <p:nvSpPr>
          <p:cNvPr id="10" name="Rectangle 1068">
            <a:extLst>
              <a:ext uri="{FF2B5EF4-FFF2-40B4-BE49-F238E27FC236}">
                <a16:creationId xmlns:a16="http://schemas.microsoft.com/office/drawing/2014/main" xmlns="" id="{D133A632-7BDE-4C43-8A0E-7B4BC3068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402" y="4558725"/>
            <a:ext cx="12801205" cy="58477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buNone/>
            </a:pPr>
            <a:r>
              <a:rPr lang="en-US" altLang="ko-KR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You know better than I.</a:t>
            </a:r>
          </a:p>
        </p:txBody>
      </p:sp>
      <p:sp>
        <p:nvSpPr>
          <p:cNvPr id="11" name="Text Box 23">
            <a:extLst>
              <a:ext uri="{FF2B5EF4-FFF2-40B4-BE49-F238E27FC236}">
                <a16:creationId xmlns:a16="http://schemas.microsoft.com/office/drawing/2014/main" xmlns="" id="{D56F0045-BB3C-1943-8B4D-BF3962307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402" y="5524817"/>
            <a:ext cx="12801205" cy="43704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28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당신은 저보다 지혜로우니까요</a:t>
            </a:r>
            <a:r>
              <a:rPr kumimoji="0" lang="en-US" altLang="ko-KR" sz="28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EC4AE5A-E18F-114A-89EF-FF5580B99138}"/>
              </a:ext>
            </a:extLst>
          </p:cNvPr>
          <p:cNvSpPr txBox="1"/>
          <p:nvPr/>
        </p:nvSpPr>
        <p:spPr>
          <a:xfrm>
            <a:off x="664028" y="1028701"/>
            <a:ext cx="6879772" cy="76944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You know Better than I</a:t>
            </a:r>
          </a:p>
        </p:txBody>
      </p:sp>
    </p:spTree>
    <p:extLst>
      <p:ext uri="{BB962C8B-B14F-4D97-AF65-F5344CB8AC3E}">
        <p14:creationId xmlns:p14="http://schemas.microsoft.com/office/powerpoint/2010/main" val="3016240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직선 연결선 19"/>
          <p:cNvCxnSpPr/>
          <p:nvPr/>
        </p:nvCxnSpPr>
        <p:spPr>
          <a:xfrm>
            <a:off x="1064543" y="1181100"/>
            <a:ext cx="746985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23"/>
          <p:cNvCxnSpPr/>
          <p:nvPr/>
        </p:nvCxnSpPr>
        <p:spPr>
          <a:xfrm>
            <a:off x="1064542" y="2705100"/>
            <a:ext cx="746985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직사각형 7"/>
          <p:cNvSpPr/>
          <p:nvPr/>
        </p:nvSpPr>
        <p:spPr>
          <a:xfrm>
            <a:off x="903147" y="3171938"/>
            <a:ext cx="11044543" cy="49675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 fontAlgn="base" latinLnBrk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ko-KR" altLang="en-US" sz="6600" ker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이화여대 영어교육 학</a:t>
            </a:r>
            <a:r>
              <a:rPr lang="en-US" altLang="ko-KR" sz="6600" ker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, </a:t>
            </a:r>
            <a:r>
              <a:rPr lang="ko-KR" altLang="en-US" sz="6600" ker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박사</a:t>
            </a:r>
            <a:endParaRPr lang="en-US" altLang="ko-KR" sz="6600" kern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pPr marL="457200" indent="-457200" algn="just" fontAlgn="base" latinLnBrk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ko-KR" altLang="en-US" sz="6600" ker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감리교신학대 영어 교수</a:t>
            </a:r>
            <a:endParaRPr lang="en-US" altLang="ko-KR" sz="6600" kern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pPr marL="457200" indent="-457200" algn="just" fontAlgn="base" latinLnBrk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ko-KR" sz="6600" ker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‘</a:t>
            </a:r>
            <a:r>
              <a:rPr lang="ko-KR" altLang="en-US" sz="6600" kern="0" err="1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매일영어큐티</a:t>
            </a:r>
            <a:r>
              <a:rPr lang="en-US" altLang="ko-KR" sz="6600" ker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’ ‘</a:t>
            </a:r>
            <a:r>
              <a:rPr lang="ko-KR" altLang="en-US" sz="6600" ker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선교영어</a:t>
            </a:r>
            <a:r>
              <a:rPr lang="en-US" altLang="ko-KR" sz="6600" ker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’ </a:t>
            </a:r>
            <a:r>
              <a:rPr lang="ko-KR" altLang="en-US" sz="6600" ker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저자</a:t>
            </a:r>
            <a:endParaRPr lang="en-US" altLang="ko-KR" sz="6600" kern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pPr marL="457200" indent="-457200" algn="just" fontAlgn="base" latinLnBrk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ko-KR" sz="6600" ker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‘</a:t>
            </a:r>
            <a:r>
              <a:rPr lang="ko-KR" altLang="en-US" sz="6600" ker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노래로 배우는 영어</a:t>
            </a:r>
            <a:r>
              <a:rPr lang="en-US" altLang="ko-KR" sz="6600" ker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’ </a:t>
            </a:r>
            <a:r>
              <a:rPr lang="ko-KR" altLang="en-US" sz="6600" ker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저자</a:t>
            </a:r>
            <a:r>
              <a:rPr lang="en-US" altLang="ko-KR" sz="6600" ker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</a:t>
            </a:r>
            <a:endParaRPr lang="ko-KR" altLang="en-US" sz="6600" kern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86088" y="1305461"/>
            <a:ext cx="728116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강사</a:t>
            </a:r>
            <a:r>
              <a:rPr lang="en-US" altLang="ko-KR" sz="8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_</a:t>
            </a:r>
            <a:r>
              <a:rPr lang="ko-KR" altLang="en-US" sz="8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박은영 교수</a:t>
            </a: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01601" y="1181100"/>
            <a:ext cx="3603812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8225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68">
            <a:extLst>
              <a:ext uri="{FF2B5EF4-FFF2-40B4-BE49-F238E27FC236}">
                <a16:creationId xmlns:a16="http://schemas.microsoft.com/office/drawing/2014/main" xmlns="" id="{22228D01-F3AF-ED47-90B5-197C8EA16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307" y="2176861"/>
            <a:ext cx="12801205" cy="58477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buNone/>
            </a:pPr>
            <a:r>
              <a:rPr lang="en-US" altLang="ko-KR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1.</a:t>
            </a:r>
            <a:r>
              <a:rPr lang="ko-KR" altLang="en-US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 곡을 듣고 난 후 느낀 점은 무엇인가</a:t>
            </a:r>
            <a:r>
              <a:rPr lang="en-US" altLang="ko-KR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?</a:t>
            </a:r>
          </a:p>
        </p:txBody>
      </p:sp>
      <p:sp>
        <p:nvSpPr>
          <p:cNvPr id="9" name="Text Box 23">
            <a:extLst>
              <a:ext uri="{FF2B5EF4-FFF2-40B4-BE49-F238E27FC236}">
                <a16:creationId xmlns:a16="http://schemas.microsoft.com/office/drawing/2014/main" xmlns="" id="{1C140CA9-DF41-404D-A7FA-57D6B762B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306" y="3009900"/>
            <a:ext cx="12801205" cy="211750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endParaRPr kumimoji="0" lang="en-US" altLang="ko-KR" sz="2800" b="1" u="sng" dirty="0">
              <a:latin typeface="NanumGothic" panose="020D0604000000000000" pitchFamily="34" charset="-127"/>
              <a:ea typeface="NanumGothic" panose="020D0604000000000000" pitchFamily="34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endParaRPr kumimoji="0" lang="en-US" altLang="ko-KR" sz="2800" b="1" u="sng" dirty="0">
              <a:latin typeface="NanumGothic" panose="020D0604000000000000" pitchFamily="34" charset="-127"/>
              <a:ea typeface="NanumGothic" panose="020D0604000000000000" pitchFamily="34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endParaRPr kumimoji="0" lang="en-US" altLang="ko-KR" sz="2800" b="1" u="sng" dirty="0">
              <a:latin typeface="NanumGothic" panose="020D0604000000000000" pitchFamily="34" charset="-127"/>
              <a:ea typeface="NanumGothic" panose="020D0604000000000000" pitchFamily="34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endParaRPr kumimoji="0" lang="en-US" altLang="ko-KR" sz="2800" b="1" u="sng" dirty="0">
              <a:latin typeface="NanumGothic" panose="020D0604000000000000" pitchFamily="34" charset="-127"/>
              <a:ea typeface="NanumGothic" panose="020D0604000000000000" pitchFamily="34" charset="-127"/>
            </a:endParaRPr>
          </a:p>
        </p:txBody>
      </p:sp>
      <p:sp>
        <p:nvSpPr>
          <p:cNvPr id="10" name="Rectangle 1068">
            <a:extLst>
              <a:ext uri="{FF2B5EF4-FFF2-40B4-BE49-F238E27FC236}">
                <a16:creationId xmlns:a16="http://schemas.microsoft.com/office/drawing/2014/main" xmlns="" id="{D133A632-7BDE-4C43-8A0E-7B4BC3068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994" y="5600700"/>
            <a:ext cx="12801205" cy="58477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buNone/>
            </a:pPr>
            <a:r>
              <a:rPr lang="en-US" altLang="ko-KR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2.</a:t>
            </a:r>
            <a:r>
              <a:rPr lang="ko-KR" altLang="en-US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 곡을 통해서 얻을 수 있는 문화적 이해는</a:t>
            </a:r>
            <a:r>
              <a:rPr lang="en-US" altLang="ko-KR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?</a:t>
            </a:r>
          </a:p>
        </p:txBody>
      </p:sp>
      <p:sp>
        <p:nvSpPr>
          <p:cNvPr id="8" name="Text Box 23">
            <a:extLst>
              <a:ext uri="{FF2B5EF4-FFF2-40B4-BE49-F238E27FC236}">
                <a16:creationId xmlns:a16="http://schemas.microsoft.com/office/drawing/2014/main" xmlns="" id="{B8B3C671-D09B-E047-9EED-699F3ECE77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306" y="6515100"/>
            <a:ext cx="12801205" cy="267765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endParaRPr kumimoji="0" lang="en-US" altLang="ko-KR" sz="2800" b="1" u="sng" dirty="0">
              <a:latin typeface="NanumGothic" panose="020D0604000000000000" pitchFamily="34" charset="-127"/>
              <a:ea typeface="NanumGothic" panose="020D0604000000000000" pitchFamily="34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endParaRPr kumimoji="0" lang="en-US" altLang="ko-KR" sz="2800" b="1" u="sng" dirty="0">
              <a:latin typeface="NanumGothic" panose="020D0604000000000000" pitchFamily="34" charset="-127"/>
              <a:ea typeface="NanumGothic" panose="020D0604000000000000" pitchFamily="34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endParaRPr kumimoji="0" lang="en-US" altLang="ko-KR" sz="2800" b="1" u="sng" dirty="0">
              <a:latin typeface="NanumGothic" panose="020D0604000000000000" pitchFamily="34" charset="-127"/>
              <a:ea typeface="NanumGothic" panose="020D0604000000000000" pitchFamily="34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endParaRPr kumimoji="0" lang="en-US" altLang="ko-KR" sz="2800" b="1" u="sng" dirty="0">
              <a:latin typeface="NanumGothic" panose="020D0604000000000000" pitchFamily="34" charset="-127"/>
              <a:ea typeface="NanumGothic" panose="020D0604000000000000" pitchFamily="34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endParaRPr kumimoji="0" lang="en-US" altLang="ko-KR" sz="2800" b="1" u="sng" dirty="0">
              <a:latin typeface="NanumGothic" panose="020D0604000000000000" pitchFamily="34" charset="-127"/>
              <a:ea typeface="NanumGothic" panose="020D0604000000000000" pitchFamily="34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3EC4AE5A-E18F-114A-89EF-FF5580B99138}"/>
              </a:ext>
            </a:extLst>
          </p:cNvPr>
          <p:cNvSpPr txBox="1"/>
          <p:nvPr/>
        </p:nvSpPr>
        <p:spPr>
          <a:xfrm>
            <a:off x="664028" y="1028701"/>
            <a:ext cx="6879772" cy="76944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You know Better than I</a:t>
            </a:r>
          </a:p>
        </p:txBody>
      </p:sp>
    </p:spTree>
    <p:extLst>
      <p:ext uri="{BB962C8B-B14F-4D97-AF65-F5344CB8AC3E}">
        <p14:creationId xmlns:p14="http://schemas.microsoft.com/office/powerpoint/2010/main" val="2958056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23">
            <a:extLst>
              <a:ext uri="{FF2B5EF4-FFF2-40B4-BE49-F238E27FC236}">
                <a16:creationId xmlns:a16="http://schemas.microsoft.com/office/drawing/2014/main" xmlns="" id="{1C140CA9-DF41-404D-A7FA-57D6B762B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090" y="2247900"/>
            <a:ext cx="12801205" cy="2117503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</a:schemeClr>
              </a:gs>
              <a:gs pos="50000">
                <a:schemeClr val="accent6">
                  <a:satMod val="110000"/>
                  <a:lumMod val="100000"/>
                  <a:shade val="100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</a:schemeClr>
              </a:gs>
            </a:gsLst>
            <a:lin ang="10800000" scaled="1"/>
            <a:tileRect/>
          </a:gradFill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endParaRPr kumimoji="0" lang="en-US" altLang="ko-KR" sz="2800" b="1" u="sng" dirty="0">
              <a:latin typeface="NanumGothic" panose="020D0604000000000000" pitchFamily="34" charset="-127"/>
              <a:ea typeface="NanumGothic" panose="020D0604000000000000" pitchFamily="34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endParaRPr kumimoji="0" lang="en-US" altLang="ko-KR" sz="2800" b="1" u="sng" dirty="0">
              <a:latin typeface="NanumGothic" panose="020D0604000000000000" pitchFamily="34" charset="-127"/>
              <a:ea typeface="NanumGothic" panose="020D0604000000000000" pitchFamily="34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endParaRPr kumimoji="0" lang="en-US" altLang="ko-KR" sz="2800" b="1" u="sng" dirty="0">
              <a:latin typeface="NanumGothic" panose="020D0604000000000000" pitchFamily="34" charset="-127"/>
              <a:ea typeface="NanumGothic" panose="020D0604000000000000" pitchFamily="34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endParaRPr kumimoji="0" lang="en-US" altLang="ko-KR" sz="2800" b="1" u="sng" dirty="0">
              <a:latin typeface="NanumGothic" panose="020D0604000000000000" pitchFamily="34" charset="-127"/>
              <a:ea typeface="NanumGothic" panose="020D0604000000000000" pitchFamily="34" charset="-127"/>
            </a:endParaRPr>
          </a:p>
        </p:txBody>
      </p:sp>
      <p:sp>
        <p:nvSpPr>
          <p:cNvPr id="10" name="Rectangle 1068">
            <a:extLst>
              <a:ext uri="{FF2B5EF4-FFF2-40B4-BE49-F238E27FC236}">
                <a16:creationId xmlns:a16="http://schemas.microsoft.com/office/drawing/2014/main" xmlns="" id="{D133A632-7BDE-4C43-8A0E-7B4BC3068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089" y="4851112"/>
            <a:ext cx="12801205" cy="584775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buNone/>
            </a:pPr>
            <a:r>
              <a:rPr lang="ko-KR" altLang="en-US" b="1" dirty="0" err="1">
                <a:latin typeface="NanumGothic" panose="020D0604000000000000" pitchFamily="34" charset="-127"/>
                <a:ea typeface="NanumGothic" panose="020D0604000000000000" pitchFamily="34" charset="-127"/>
              </a:rPr>
              <a:t>이집트왕자</a:t>
            </a:r>
            <a:r>
              <a:rPr lang="en-US" altLang="ko-KR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2</a:t>
            </a:r>
            <a:r>
              <a:rPr lang="ko-KR" altLang="en-US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 동영상과 음악을 들어 봅시다</a:t>
            </a:r>
            <a:r>
              <a:rPr lang="en-US" altLang="ko-KR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EC4AE5A-E18F-114A-89EF-FF5580B99138}"/>
              </a:ext>
            </a:extLst>
          </p:cNvPr>
          <p:cNvSpPr txBox="1"/>
          <p:nvPr/>
        </p:nvSpPr>
        <p:spPr>
          <a:xfrm>
            <a:off x="664028" y="1028701"/>
            <a:ext cx="6879772" cy="76944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You know Better than I</a:t>
            </a:r>
          </a:p>
        </p:txBody>
      </p:sp>
    </p:spTree>
    <p:extLst>
      <p:ext uri="{BB962C8B-B14F-4D97-AF65-F5344CB8AC3E}">
        <p14:creationId xmlns:p14="http://schemas.microsoft.com/office/powerpoint/2010/main" val="2367044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xmlns="" id="{82817E91-244D-423F-B91C-1EDF8092A8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4838700"/>
            <a:ext cx="13792200" cy="249089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ko-KR" sz="960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May God bless you</a:t>
            </a:r>
            <a:br>
              <a:rPr lang="en-US" altLang="ko-KR" sz="960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</a:br>
            <a:r>
              <a:rPr lang="en-US" altLang="ko-KR" sz="960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and Thank you</a:t>
            </a:r>
            <a:endParaRPr lang="ko-KR" altLang="en-US" sz="960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잉크 1">
                <a:extLst>
                  <a:ext uri="{FF2B5EF4-FFF2-40B4-BE49-F238E27FC236}">
                    <a16:creationId xmlns:a16="http://schemas.microsoft.com/office/drawing/2014/main" xmlns="" id="{72580B6D-26EA-4BE8-970D-268616B576D5}"/>
                  </a:ext>
                </a:extLst>
              </p14:cNvPr>
              <p14:cNvContentPartPr/>
              <p14:nvPr/>
            </p14:nvContentPartPr>
            <p14:xfrm>
              <a:off x="7925220" y="8947800"/>
              <a:ext cx="540" cy="540"/>
            </p14:xfrm>
          </p:contentPart>
        </mc:Choice>
        <mc:Fallback xmlns="">
          <p:pic>
            <p:nvPicPr>
              <p:cNvPr id="2" name="잉크 1">
                <a:extLst>
                  <a:ext uri="{FF2B5EF4-FFF2-40B4-BE49-F238E27FC236}">
                    <a16:creationId xmlns:a16="http://schemas.microsoft.com/office/drawing/2014/main" id="{72580B6D-26EA-4BE8-970D-268616B576D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911180" y="8933760"/>
                <a:ext cx="28620" cy="286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019619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27D51216-49F5-4D88-ACC3-692652A0AD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8750" y="4305300"/>
            <a:ext cx="15430500" cy="2750975"/>
          </a:xfrm>
        </p:spPr>
        <p:txBody>
          <a:bodyPr>
            <a:noAutofit/>
          </a:bodyPr>
          <a:lstStyle/>
          <a:p>
            <a:pPr>
              <a:lnSpc>
                <a:spcPct val="50000"/>
              </a:lnSpc>
              <a:defRPr/>
            </a:pPr>
            <a:r>
              <a:rPr lang="en-US" altLang="ko-KR" sz="9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/>
            </a:r>
            <a:br>
              <a:rPr lang="en-US" altLang="ko-KR" sz="9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</a:br>
            <a:r>
              <a:rPr lang="en-US" altLang="ko-KR" sz="9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The prince of Egypt</a:t>
            </a:r>
            <a:br>
              <a:rPr lang="en-US" altLang="ko-KR" sz="9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</a:br>
            <a:r>
              <a:rPr lang="en-US" altLang="ko-KR" sz="9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/>
            </a:r>
            <a:br>
              <a:rPr lang="en-US" altLang="ko-KR" sz="9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</a:br>
            <a:r>
              <a:rPr lang="en-US" altLang="ko-KR" sz="9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/>
            </a:r>
            <a:br>
              <a:rPr lang="en-US" altLang="ko-KR" sz="9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</a:br>
            <a:r>
              <a:rPr lang="en-US" altLang="ko-KR" sz="9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  <a:ea typeface="HY헤드라인M" pitchFamily="18" charset="-127"/>
              </a:rPr>
              <a:t>“</a:t>
            </a:r>
            <a:r>
              <a:rPr lang="en-US" altLang="ko-KR" sz="9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 Better than I</a:t>
            </a:r>
            <a:r>
              <a:rPr lang="en-US" altLang="ko-KR" sz="9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  <a:ea typeface="HY헤드라인M" pitchFamily="18" charset="-127"/>
              </a:rPr>
              <a:t>”</a:t>
            </a:r>
            <a:r>
              <a:rPr lang="en-US" altLang="ko-KR" sz="9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/>
            </a:r>
            <a:br>
              <a:rPr lang="en-US" altLang="ko-KR" sz="9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</a:br>
            <a:endParaRPr lang="en-US" altLang="ko-KR" sz="9600" b="1" dirty="0">
              <a:effectLst>
                <a:outerShdw blurRad="38100" dist="38100" dir="2700000" algn="tl">
                  <a:srgbClr val="FFFFFF"/>
                </a:outerShdw>
              </a:effectLst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xmlns="" id="{DE1DC3F0-4F93-4877-8B6D-714D6891D0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8877300"/>
            <a:ext cx="4343400" cy="914400"/>
          </a:xfrm>
        </p:spPr>
        <p:txBody>
          <a:bodyPr>
            <a:normAutofit/>
          </a:bodyPr>
          <a:lstStyle/>
          <a:p>
            <a:r>
              <a:rPr lang="en-US" altLang="ko-KR" sz="2100"/>
              <a:t>*</a:t>
            </a:r>
            <a:r>
              <a:rPr lang="ko-KR" altLang="en-US" sz="2100"/>
              <a:t>본 영상에는 네이버에서 제공한 </a:t>
            </a:r>
            <a:endParaRPr lang="en-US" altLang="ko-KR" sz="2100"/>
          </a:p>
          <a:p>
            <a:r>
              <a:rPr lang="ko-KR" altLang="en-US" sz="2100"/>
              <a:t>나눔 글꼴이 적용되어 있습니다</a:t>
            </a:r>
            <a:r>
              <a:rPr lang="en-US" altLang="ko-KR" sz="2100"/>
              <a:t>.</a:t>
            </a:r>
            <a:endParaRPr lang="ko-KR" altLang="en-US" sz="2100"/>
          </a:p>
        </p:txBody>
      </p:sp>
      <p:sp>
        <p:nvSpPr>
          <p:cNvPr id="6" name="Line 3">
            <a:extLst>
              <a:ext uri="{FF2B5EF4-FFF2-40B4-BE49-F238E27FC236}">
                <a16:creationId xmlns:a16="http://schemas.microsoft.com/office/drawing/2014/main" xmlns="" id="{D4F828D5-06DD-264E-B8CF-214C344FFAC5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790700"/>
            <a:ext cx="86106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>
            <a:outerShdw dist="45791" dir="3378596" algn="ctr" rotWithShape="0">
              <a:srgbClr val="336699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xmlns="" id="{76307AB3-70E7-B94A-99C4-3D22DCF75ED5}"/>
              </a:ext>
            </a:extLst>
          </p:cNvPr>
          <p:cNvSpPr/>
          <p:nvPr/>
        </p:nvSpPr>
        <p:spPr>
          <a:xfrm>
            <a:off x="381000" y="868859"/>
            <a:ext cx="349647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이집트 왕자 </a:t>
            </a:r>
            <a:r>
              <a:rPr lang="en-US" altLang="ko-KR" sz="44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</a:t>
            </a:r>
            <a:endParaRPr lang="x-none" altLang="en-US" sz="800" dirty="0"/>
          </a:p>
        </p:txBody>
      </p:sp>
    </p:spTree>
    <p:extLst>
      <p:ext uri="{BB962C8B-B14F-4D97-AF65-F5344CB8AC3E}">
        <p14:creationId xmlns:p14="http://schemas.microsoft.com/office/powerpoint/2010/main" val="3927323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EC4AE5A-E18F-114A-89EF-FF5580B99138}"/>
              </a:ext>
            </a:extLst>
          </p:cNvPr>
          <p:cNvSpPr txBox="1"/>
          <p:nvPr/>
        </p:nvSpPr>
        <p:spPr>
          <a:xfrm>
            <a:off x="664028" y="647700"/>
            <a:ext cx="7260772" cy="110799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ko-KR" altLang="en-US" sz="6600" b="1" dirty="0">
                <a:solidFill>
                  <a:schemeClr val="bg1"/>
                </a:solidFill>
                <a:latin typeface="NanumGothicExtraBold" panose="020D0604000000000000" pitchFamily="34" charset="-127"/>
                <a:ea typeface="NanumGothicExtraBold" panose="020D0604000000000000" pitchFamily="34" charset="-127"/>
              </a:rPr>
              <a:t> </a:t>
            </a:r>
            <a:r>
              <a:rPr kumimoji="1" lang="ko-KR" altLang="en-US" sz="6600" b="1" dirty="0" smtClean="0">
                <a:solidFill>
                  <a:schemeClr val="bg1"/>
                </a:solidFill>
                <a:latin typeface="NanumGothicExtraBold" panose="020D0604000000000000" pitchFamily="34" charset="-127"/>
                <a:ea typeface="NanumGothicExtraBold" panose="020D0604000000000000" pitchFamily="34" charset="-127"/>
              </a:rPr>
              <a:t>이집트왕자</a:t>
            </a:r>
            <a:r>
              <a:rPr kumimoji="1" lang="en-US" altLang="ko-KR" sz="6600" b="1" dirty="0" smtClean="0">
                <a:solidFill>
                  <a:schemeClr val="bg1"/>
                </a:solidFill>
                <a:latin typeface="NanumGothicExtraBold" panose="020D0604000000000000" pitchFamily="34" charset="-127"/>
                <a:ea typeface="NanumGothicExtraBold" panose="020D0604000000000000" pitchFamily="34" charset="-127"/>
              </a:rPr>
              <a:t>2</a:t>
            </a:r>
            <a:endParaRPr kumimoji="1" lang="x-none" altLang="en-US" sz="6600" b="1" dirty="0">
              <a:latin typeface="NanumGothicExtraBold" panose="020D0604000000000000" pitchFamily="34" charset="-127"/>
              <a:ea typeface="NanumGothicExtraBold" panose="020D0604000000000000" pitchFamily="34" charset="-127"/>
            </a:endParaRPr>
          </a:p>
        </p:txBody>
      </p:sp>
      <p:sp>
        <p:nvSpPr>
          <p:cNvPr id="8" name="Rectangle 33">
            <a:extLst>
              <a:ext uri="{FF2B5EF4-FFF2-40B4-BE49-F238E27FC236}">
                <a16:creationId xmlns:a16="http://schemas.microsoft.com/office/drawing/2014/main" xmlns="" id="{B3148DE5-02C4-5047-B9A3-E08B4608EE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122" y="2704891"/>
            <a:ext cx="12413277" cy="5724644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latinLnBrk="0">
              <a:spcBef>
                <a:spcPct val="50000"/>
              </a:spcBef>
              <a:buNone/>
            </a:pPr>
            <a:r>
              <a:rPr kumimoji="0" lang="en-US" altLang="ko-KR" sz="60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1.“Better </a:t>
            </a:r>
            <a:r>
              <a:rPr kumimoji="0" lang="en-US" altLang="ko-KR" sz="6000" b="1" dirty="0" smtClean="0">
                <a:latin typeface="NanumGothic" panose="020D0604000000000000" pitchFamily="34" charset="-127"/>
                <a:ea typeface="NanumGothic" panose="020D0604000000000000" pitchFamily="34" charset="-127"/>
              </a:rPr>
              <a:t>than I”</a:t>
            </a:r>
            <a:r>
              <a:rPr kumimoji="0" lang="ko-KR" altLang="en-US" sz="60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노래를 부를 수</a:t>
            </a:r>
            <a:r>
              <a:rPr kumimoji="0" lang="en-US" altLang="ko-KR" sz="60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/>
            </a:r>
            <a:br>
              <a:rPr kumimoji="0" lang="en-US" altLang="ko-KR" sz="6000" b="1" dirty="0">
                <a:latin typeface="NanumGothic" panose="020D0604000000000000" pitchFamily="34" charset="-127"/>
                <a:ea typeface="NanumGothic" panose="020D0604000000000000" pitchFamily="34" charset="-127"/>
              </a:rPr>
            </a:br>
            <a:r>
              <a:rPr kumimoji="0" lang="ko-KR" altLang="en-US" sz="60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     있다</a:t>
            </a:r>
            <a:r>
              <a:rPr kumimoji="0" lang="en-US" altLang="ko-KR" sz="60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.</a:t>
            </a:r>
            <a:br>
              <a:rPr kumimoji="0" lang="en-US" altLang="ko-KR" sz="6000" b="1" dirty="0">
                <a:latin typeface="NanumGothic" panose="020D0604000000000000" pitchFamily="34" charset="-127"/>
                <a:ea typeface="NanumGothic" panose="020D0604000000000000" pitchFamily="34" charset="-127"/>
              </a:rPr>
            </a:br>
            <a:r>
              <a:rPr kumimoji="0" lang="en-US" altLang="ko-KR" sz="60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2.</a:t>
            </a:r>
            <a:r>
              <a:rPr kumimoji="0" lang="ko-KR" altLang="en-US" sz="60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 듣기를 통한 </a:t>
            </a:r>
            <a:r>
              <a:rPr kumimoji="0" lang="ko-KR" altLang="en-US" sz="6000" b="1" dirty="0" err="1">
                <a:latin typeface="NanumGothic" panose="020D0604000000000000" pitchFamily="34" charset="-127"/>
                <a:ea typeface="NanumGothic" panose="020D0604000000000000" pitchFamily="34" charset="-127"/>
              </a:rPr>
              <a:t>연음관계를</a:t>
            </a:r>
            <a:r>
              <a:rPr kumimoji="0" lang="ko-KR" altLang="en-US" sz="60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 알 수</a:t>
            </a:r>
            <a:r>
              <a:rPr kumimoji="0" lang="en-US" altLang="ko-KR" sz="60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/>
            </a:r>
            <a:br>
              <a:rPr kumimoji="0" lang="en-US" altLang="ko-KR" sz="6000" b="1" dirty="0">
                <a:latin typeface="NanumGothic" panose="020D0604000000000000" pitchFamily="34" charset="-127"/>
                <a:ea typeface="NanumGothic" panose="020D0604000000000000" pitchFamily="34" charset="-127"/>
              </a:rPr>
            </a:br>
            <a:r>
              <a:rPr kumimoji="0" lang="ko-KR" altLang="en-US" sz="60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    있다</a:t>
            </a:r>
            <a:r>
              <a:rPr kumimoji="0" lang="en-US" altLang="ko-KR" sz="60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.</a:t>
            </a:r>
          </a:p>
          <a:p>
            <a:pPr latinLnBrk="0">
              <a:lnSpc>
                <a:spcPct val="80000"/>
              </a:lnSpc>
              <a:spcBef>
                <a:spcPct val="50000"/>
              </a:spcBef>
              <a:buNone/>
            </a:pPr>
            <a:r>
              <a:rPr kumimoji="0" lang="en-US" altLang="ko-KR" sz="6000" b="1" dirty="0" smtClean="0">
                <a:latin typeface="NanumGothic" panose="020D0604000000000000" pitchFamily="34" charset="-127"/>
                <a:ea typeface="NanumGothic" panose="020D0604000000000000" pitchFamily="34" charset="-127"/>
              </a:rPr>
              <a:t>3. </a:t>
            </a:r>
            <a:r>
              <a:rPr kumimoji="0" lang="ko-KR" altLang="en-US" sz="6000" b="1" dirty="0" smtClean="0">
                <a:latin typeface="NanumGothic" panose="020D0604000000000000" pitchFamily="34" charset="-127"/>
                <a:ea typeface="NanumGothic" panose="020D0604000000000000" pitchFamily="34" charset="-127"/>
              </a:rPr>
              <a:t>비교급과 </a:t>
            </a:r>
            <a:r>
              <a:rPr kumimoji="0" lang="ko-KR" altLang="en-US" sz="60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접속사 </a:t>
            </a:r>
            <a:r>
              <a:rPr kumimoji="0" lang="en-US" altLang="ko-KR" sz="60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When</a:t>
            </a:r>
            <a:r>
              <a:rPr kumimoji="0" lang="ko-KR" altLang="en-US" sz="60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에 대하여  </a:t>
            </a:r>
            <a:r>
              <a:rPr kumimoji="0" lang="en-US" altLang="ko-KR" sz="60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/>
            </a:r>
            <a:br>
              <a:rPr kumimoji="0" lang="en-US" altLang="ko-KR" sz="6000" b="1" dirty="0">
                <a:latin typeface="NanumGothic" panose="020D0604000000000000" pitchFamily="34" charset="-127"/>
                <a:ea typeface="NanumGothic" panose="020D0604000000000000" pitchFamily="34" charset="-127"/>
              </a:rPr>
            </a:br>
            <a:r>
              <a:rPr kumimoji="0" lang="ko-KR" altLang="en-US" sz="60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    알 수 있다</a:t>
            </a:r>
            <a:r>
              <a:rPr kumimoji="0" lang="en-US" altLang="ko-KR" sz="60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32359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2" descr="21524495_400x317">
            <a:extLst>
              <a:ext uri="{FF2B5EF4-FFF2-40B4-BE49-F238E27FC236}">
                <a16:creationId xmlns:a16="http://schemas.microsoft.com/office/drawing/2014/main" xmlns="" id="{F48C8E0C-FC94-DB46-B58B-FC4BCCACDC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028" y="2019300"/>
            <a:ext cx="6270172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4" descr="21524497_400x226">
            <a:extLst>
              <a:ext uri="{FF2B5EF4-FFF2-40B4-BE49-F238E27FC236}">
                <a16:creationId xmlns:a16="http://schemas.microsoft.com/office/drawing/2014/main" xmlns="" id="{9159BFCA-EFE9-CF44-A5A4-2C55B9AD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019300"/>
            <a:ext cx="6270172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33">
            <a:extLst>
              <a:ext uri="{FF2B5EF4-FFF2-40B4-BE49-F238E27FC236}">
                <a16:creationId xmlns:a16="http://schemas.microsoft.com/office/drawing/2014/main" xmlns="" id="{033CF15C-8FFF-064A-8732-DEE5913BC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028" y="6438900"/>
            <a:ext cx="12918968" cy="3083921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buNone/>
            </a:pPr>
            <a:r>
              <a:rPr kumimoji="0" lang="en-US" altLang="ko-KR" sz="36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&lt;</a:t>
            </a:r>
            <a:r>
              <a:rPr kumimoji="0" lang="ko-KR" altLang="en-US" sz="36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요셉</a:t>
            </a:r>
            <a:r>
              <a:rPr kumimoji="0" lang="en-US" altLang="ko-KR" sz="36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&gt;</a:t>
            </a:r>
            <a:r>
              <a:rPr kumimoji="0" lang="ko-KR" altLang="en-US" sz="36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이라는 사람에 대한 영화이다</a:t>
            </a:r>
            <a:r>
              <a:rPr kumimoji="0" lang="en-US" altLang="ko-KR" sz="36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.</a:t>
            </a:r>
          </a:p>
          <a:p>
            <a:pPr>
              <a:buNone/>
            </a:pPr>
            <a:r>
              <a:rPr kumimoji="0" lang="ko-KR" altLang="en-US" sz="36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요셉</a:t>
            </a:r>
            <a:r>
              <a:rPr kumimoji="0" lang="en-US" altLang="ko-KR" sz="36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, </a:t>
            </a:r>
            <a:r>
              <a:rPr kumimoji="0" lang="ko-KR" altLang="en-US" sz="36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그는 어렸을 적 형들에게 시기</a:t>
            </a:r>
            <a:r>
              <a:rPr kumimoji="0" lang="en-US" altLang="ko-KR" sz="36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,</a:t>
            </a:r>
            <a:r>
              <a:rPr kumimoji="0" lang="ko-KR" altLang="en-US" sz="36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질투를 받아 팔려 가게 되고</a:t>
            </a:r>
            <a:r>
              <a:rPr kumimoji="0" lang="en-US" altLang="ko-KR" sz="36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, </a:t>
            </a:r>
            <a:r>
              <a:rPr kumimoji="0" lang="ko-KR" altLang="en-US" sz="36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결국 수많은 시행 착오를 거쳐온 위대한 사람이다</a:t>
            </a:r>
            <a:r>
              <a:rPr kumimoji="0" lang="en-US" altLang="ko-KR" sz="36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.</a:t>
            </a:r>
          </a:p>
          <a:p>
            <a:pPr>
              <a:buNone/>
            </a:pPr>
            <a:r>
              <a:rPr kumimoji="0" lang="ko-KR" altLang="en-US" sz="36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누구나 살아가는 방식이 다르겠지만</a:t>
            </a:r>
            <a:r>
              <a:rPr kumimoji="0" lang="en-US" altLang="ko-KR" sz="36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, </a:t>
            </a:r>
            <a:r>
              <a:rPr kumimoji="0" lang="ko-KR" altLang="en-US" sz="36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어려움을 극복하는 모습을 보여주어 귀감이 되는 이야기이다</a:t>
            </a:r>
            <a:r>
              <a:rPr kumimoji="0" lang="en-US" altLang="ko-KR" sz="36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EC4AE5A-E18F-114A-89EF-FF5580B99138}"/>
              </a:ext>
            </a:extLst>
          </p:cNvPr>
          <p:cNvSpPr txBox="1"/>
          <p:nvPr/>
        </p:nvSpPr>
        <p:spPr>
          <a:xfrm>
            <a:off x="664028" y="647700"/>
            <a:ext cx="7260772" cy="110799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ko-KR" altLang="en-US" sz="6600" b="1" dirty="0">
                <a:solidFill>
                  <a:schemeClr val="bg1"/>
                </a:solidFill>
                <a:latin typeface="NanumGothicExtraBold" panose="020D0604000000000000" pitchFamily="34" charset="-127"/>
                <a:ea typeface="NanumGothicExtraBold" panose="020D0604000000000000" pitchFamily="34" charset="-127"/>
              </a:rPr>
              <a:t> </a:t>
            </a:r>
            <a:r>
              <a:rPr kumimoji="1" lang="ko-KR" altLang="en-US" sz="6600" b="1" dirty="0" smtClean="0">
                <a:solidFill>
                  <a:schemeClr val="bg1"/>
                </a:solidFill>
                <a:latin typeface="NanumGothicExtraBold" panose="020D0604000000000000" pitchFamily="34" charset="-127"/>
                <a:ea typeface="NanumGothicExtraBold" panose="020D0604000000000000" pitchFamily="34" charset="-127"/>
              </a:rPr>
              <a:t>이집트왕자</a:t>
            </a:r>
            <a:r>
              <a:rPr kumimoji="1" lang="en-US" altLang="ko-KR" sz="6600" b="1" dirty="0" smtClean="0">
                <a:solidFill>
                  <a:schemeClr val="bg1"/>
                </a:solidFill>
                <a:latin typeface="NanumGothicExtraBold" panose="020D0604000000000000" pitchFamily="34" charset="-127"/>
                <a:ea typeface="NanumGothicExtraBold" panose="020D0604000000000000" pitchFamily="34" charset="-127"/>
              </a:rPr>
              <a:t>2</a:t>
            </a:r>
            <a:endParaRPr kumimoji="1" lang="x-none" altLang="en-US" sz="6600" b="1" dirty="0">
              <a:latin typeface="NanumGothicExtraBold" panose="020D0604000000000000" pitchFamily="34" charset="-127"/>
              <a:ea typeface="NanumGothicExtraBold" panose="020D0604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56756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3">
            <a:extLst>
              <a:ext uri="{FF2B5EF4-FFF2-40B4-BE49-F238E27FC236}">
                <a16:creationId xmlns:a16="http://schemas.microsoft.com/office/drawing/2014/main" xmlns="" id="{033CF15C-8FFF-064A-8732-DEE5913BC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028" y="6494300"/>
            <a:ext cx="12918968" cy="2973122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buNone/>
            </a:pPr>
            <a:r>
              <a:rPr kumimoji="0" lang="ko-KR" altLang="en-US" sz="36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이집트 왕자</a:t>
            </a:r>
            <a:r>
              <a:rPr kumimoji="0" lang="en-US" altLang="ko-KR" sz="36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2 </a:t>
            </a:r>
            <a:r>
              <a:rPr kumimoji="0" lang="ko-KR" altLang="en-US" sz="36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는 요셉의 심리묘사를 극적으로 이끌어냈고</a:t>
            </a:r>
            <a:br>
              <a:rPr kumimoji="0" lang="ko-KR" altLang="en-US" sz="3600" b="1" dirty="0">
                <a:latin typeface="NanumGothic" panose="020D0604000000000000" pitchFamily="34" charset="-127"/>
                <a:ea typeface="NanumGothic" panose="020D0604000000000000" pitchFamily="34" charset="-127"/>
              </a:rPr>
            </a:br>
            <a:r>
              <a:rPr kumimoji="0" lang="ko-KR" altLang="en-US" sz="36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마지막 요셉이 형들을 용서하는 장면은 매우 감동적으로 </a:t>
            </a:r>
            <a:endParaRPr kumimoji="0" lang="en-US" altLang="ko-KR" sz="3600" b="1" dirty="0">
              <a:latin typeface="NanumGothic" panose="020D0604000000000000" pitchFamily="34" charset="-127"/>
              <a:ea typeface="NanumGothic" panose="020D0604000000000000" pitchFamily="34" charset="-127"/>
            </a:endParaRPr>
          </a:p>
          <a:p>
            <a:pPr>
              <a:buNone/>
            </a:pPr>
            <a:r>
              <a:rPr kumimoji="0" lang="ko-KR" altLang="en-US" sz="36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연출해냈다</a:t>
            </a:r>
            <a:r>
              <a:rPr kumimoji="0" lang="en-US" altLang="ko-KR" sz="36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.</a:t>
            </a:r>
            <a:br>
              <a:rPr kumimoji="0" lang="en-US" altLang="ko-KR" sz="3600" b="1" dirty="0">
                <a:latin typeface="NanumGothic" panose="020D0604000000000000" pitchFamily="34" charset="-127"/>
                <a:ea typeface="NanumGothic" panose="020D0604000000000000" pitchFamily="34" charset="-127"/>
              </a:rPr>
            </a:br>
            <a:r>
              <a:rPr kumimoji="0" lang="ko-KR" altLang="en-US" sz="36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이 노래는 요셉이 보디발의 감옥에 갇혔을 때 </a:t>
            </a:r>
            <a:br>
              <a:rPr kumimoji="0" lang="ko-KR" altLang="en-US" sz="3600" b="1" dirty="0">
                <a:latin typeface="NanumGothic" panose="020D0604000000000000" pitchFamily="34" charset="-127"/>
                <a:ea typeface="NanumGothic" panose="020D0604000000000000" pitchFamily="34" charset="-127"/>
              </a:rPr>
            </a:br>
            <a:r>
              <a:rPr kumimoji="0" lang="ko-KR" altLang="en-US" sz="36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홀로 부르는 감동적인 노래이다</a:t>
            </a:r>
            <a:r>
              <a:rPr kumimoji="0" lang="en-US" altLang="ko-KR" sz="36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. </a:t>
            </a:r>
          </a:p>
        </p:txBody>
      </p:sp>
      <p:pic>
        <p:nvPicPr>
          <p:cNvPr id="6" name="Picture 15" descr="21524500_400x226">
            <a:extLst>
              <a:ext uri="{FF2B5EF4-FFF2-40B4-BE49-F238E27FC236}">
                <a16:creationId xmlns:a16="http://schemas.microsoft.com/office/drawing/2014/main" xmlns="" id="{44D78AED-637E-194D-996E-94D746A0C7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028" y="2171700"/>
            <a:ext cx="6651172" cy="4016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3" descr="21524499_400x226">
            <a:extLst>
              <a:ext uri="{FF2B5EF4-FFF2-40B4-BE49-F238E27FC236}">
                <a16:creationId xmlns:a16="http://schemas.microsoft.com/office/drawing/2014/main" xmlns="" id="{38FA31AF-1B1D-1E42-89ED-F091D97694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1" y="2171701"/>
            <a:ext cx="5962996" cy="4016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3EC4AE5A-E18F-114A-89EF-FF5580B99138}"/>
              </a:ext>
            </a:extLst>
          </p:cNvPr>
          <p:cNvSpPr txBox="1"/>
          <p:nvPr/>
        </p:nvSpPr>
        <p:spPr>
          <a:xfrm>
            <a:off x="664028" y="647700"/>
            <a:ext cx="7260772" cy="110799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ko-KR" altLang="en-US" sz="6600" b="1" dirty="0">
                <a:solidFill>
                  <a:schemeClr val="bg1"/>
                </a:solidFill>
                <a:latin typeface="NanumGothicExtraBold" panose="020D0604000000000000" pitchFamily="34" charset="-127"/>
                <a:ea typeface="NanumGothicExtraBold" panose="020D0604000000000000" pitchFamily="34" charset="-127"/>
              </a:rPr>
              <a:t> </a:t>
            </a:r>
            <a:r>
              <a:rPr kumimoji="1" lang="ko-KR" altLang="en-US" sz="6600" b="1" dirty="0" smtClean="0">
                <a:solidFill>
                  <a:schemeClr val="bg1"/>
                </a:solidFill>
                <a:latin typeface="NanumGothicExtraBold" panose="020D0604000000000000" pitchFamily="34" charset="-127"/>
                <a:ea typeface="NanumGothicExtraBold" panose="020D0604000000000000" pitchFamily="34" charset="-127"/>
              </a:rPr>
              <a:t>이집트왕자</a:t>
            </a:r>
            <a:r>
              <a:rPr kumimoji="1" lang="en-US" altLang="ko-KR" sz="6600" b="1" dirty="0" smtClean="0">
                <a:solidFill>
                  <a:schemeClr val="bg1"/>
                </a:solidFill>
                <a:latin typeface="NanumGothicExtraBold" panose="020D0604000000000000" pitchFamily="34" charset="-127"/>
                <a:ea typeface="NanumGothicExtraBold" panose="020D0604000000000000" pitchFamily="34" charset="-127"/>
              </a:rPr>
              <a:t>2</a:t>
            </a:r>
            <a:endParaRPr kumimoji="1" lang="x-none" altLang="en-US" sz="6600" b="1" dirty="0">
              <a:latin typeface="NanumGothicExtraBold" panose="020D0604000000000000" pitchFamily="34" charset="-127"/>
              <a:ea typeface="NanumGothicExtraBold" panose="020D0604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55174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27D51216-49F5-4D88-ACC3-692652A0AD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6800" y="1333500"/>
            <a:ext cx="15430500" cy="2750975"/>
          </a:xfrm>
        </p:spPr>
        <p:txBody>
          <a:bodyPr>
            <a:noAutofit/>
          </a:bodyPr>
          <a:lstStyle/>
          <a:p>
            <a:pPr>
              <a:lnSpc>
                <a:spcPct val="50000"/>
              </a:lnSpc>
              <a:defRPr/>
            </a:pPr>
            <a:r>
              <a:rPr lang="ko-KR" altLang="en-US" sz="96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듣</a:t>
            </a:r>
            <a:r>
              <a:rPr lang="ko-KR" altLang="en-US" sz="9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HY헤드라인M" pitchFamily="18" charset="-127"/>
                <a:ea typeface="HY헤드라인M" pitchFamily="18" charset="-127"/>
              </a:rPr>
              <a:t> 기</a:t>
            </a:r>
            <a:endParaRPr lang="en-US" altLang="ko-KR" sz="9600" b="1" dirty="0">
              <a:effectLst>
                <a:outerShdw blurRad="38100" dist="38100" dir="2700000" algn="tl">
                  <a:srgbClr val="FFFFFF"/>
                </a:outerShdw>
              </a:effectLst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xmlns="" id="{ADE44DD9-3C8D-6B43-983B-46DE5D9B6EC4}"/>
              </a:ext>
            </a:extLst>
          </p:cNvPr>
          <p:cNvSpPr/>
          <p:nvPr/>
        </p:nvSpPr>
        <p:spPr>
          <a:xfrm>
            <a:off x="4550178" y="4589502"/>
            <a:ext cx="918764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6600" b="1" dirty="0">
                <a:solidFill>
                  <a:schemeClr val="bg1"/>
                </a:solidFill>
                <a:latin typeface="NanumGothicExtraBold" panose="020D0604000000000000" pitchFamily="34" charset="-127"/>
                <a:ea typeface="NanumGothicExtraBold" panose="020D0604000000000000" pitchFamily="34" charset="-127"/>
              </a:rPr>
              <a:t>You know better than I</a:t>
            </a:r>
            <a:endParaRPr lang="ko-KR" altLang="en-US" sz="6600" b="1" dirty="0">
              <a:solidFill>
                <a:schemeClr val="bg1"/>
              </a:solidFill>
              <a:latin typeface="NanumGothicExtraBold" panose="020D0604000000000000" pitchFamily="34" charset="-127"/>
              <a:ea typeface="NanumGothicExtraBold" panose="020D0604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18605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68">
            <a:extLst>
              <a:ext uri="{FF2B5EF4-FFF2-40B4-BE49-F238E27FC236}">
                <a16:creationId xmlns:a16="http://schemas.microsoft.com/office/drawing/2014/main" xmlns="" id="{22228D01-F3AF-ED47-90B5-197C8EA16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194" y="2222534"/>
            <a:ext cx="12801205" cy="1311128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buNone/>
            </a:pPr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I thought I did what’s (       ). </a:t>
            </a:r>
          </a:p>
          <a:p>
            <a:pPr>
              <a:buNone/>
            </a:pPr>
            <a:r>
              <a:rPr lang="en-US" altLang="ko-KR" sz="3600" b="1" u="sng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I thought I had the answers</a:t>
            </a:r>
          </a:p>
        </p:txBody>
      </p:sp>
      <p:sp>
        <p:nvSpPr>
          <p:cNvPr id="9" name="Text Box 23">
            <a:extLst>
              <a:ext uri="{FF2B5EF4-FFF2-40B4-BE49-F238E27FC236}">
                <a16:creationId xmlns:a16="http://schemas.microsoft.com/office/drawing/2014/main" xmlns="" id="{1C140CA9-DF41-404D-A7FA-57D6B762B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6194" y="3757356"/>
            <a:ext cx="12801205" cy="4862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latinLnBrk="0"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옳은 일을 한 줄 알았어요</a:t>
            </a:r>
            <a:r>
              <a:rPr kumimoji="0" lang="en-US" altLang="ko-KR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. </a:t>
            </a: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해답을 아는 줄 알았어요</a:t>
            </a:r>
          </a:p>
        </p:txBody>
      </p:sp>
      <p:sp>
        <p:nvSpPr>
          <p:cNvPr id="10" name="Rectangle 1068">
            <a:extLst>
              <a:ext uri="{FF2B5EF4-FFF2-40B4-BE49-F238E27FC236}">
                <a16:creationId xmlns:a16="http://schemas.microsoft.com/office/drawing/2014/main" xmlns="" id="{D133A632-7BDE-4C43-8A0E-7B4BC3068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632" y="4487936"/>
            <a:ext cx="12801205" cy="1311128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buNone/>
            </a:pPr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I thought I ______ the shortest road </a:t>
            </a:r>
          </a:p>
          <a:p>
            <a:pPr>
              <a:buNone/>
            </a:pPr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but that road brought me here</a:t>
            </a:r>
          </a:p>
        </p:txBody>
      </p:sp>
      <p:sp>
        <p:nvSpPr>
          <p:cNvPr id="11" name="Text Box 23">
            <a:extLst>
              <a:ext uri="{FF2B5EF4-FFF2-40B4-BE49-F238E27FC236}">
                <a16:creationId xmlns:a16="http://schemas.microsoft.com/office/drawing/2014/main" xmlns="" id="{D56F0045-BB3C-1943-8B4D-BF3962307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381" y="6022758"/>
            <a:ext cx="12801205" cy="4862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가장 빠른 길을 선택했다고 생각했지만 그것이 절 이곳으로 이끌었어요</a:t>
            </a:r>
          </a:p>
        </p:txBody>
      </p:sp>
      <p:sp>
        <p:nvSpPr>
          <p:cNvPr id="12" name="Rectangle 1068">
            <a:extLst>
              <a:ext uri="{FF2B5EF4-FFF2-40B4-BE49-F238E27FC236}">
                <a16:creationId xmlns:a16="http://schemas.microsoft.com/office/drawing/2014/main" xmlns="" id="{1FF89132-863C-FB44-8BB1-A15DD87890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610" y="6819159"/>
            <a:ext cx="12801205" cy="646331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buNone/>
            </a:pPr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So I put up the fight and told you how to ____ me</a:t>
            </a:r>
          </a:p>
        </p:txBody>
      </p:sp>
      <p:sp>
        <p:nvSpPr>
          <p:cNvPr id="13" name="Text Box 23">
            <a:extLst>
              <a:ext uri="{FF2B5EF4-FFF2-40B4-BE49-F238E27FC236}">
                <a16:creationId xmlns:a16="http://schemas.microsoft.com/office/drawing/2014/main" xmlns="" id="{73B23428-3171-8547-9E99-5928728750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610" y="7841536"/>
            <a:ext cx="12801205" cy="4862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그래서 당신을 이기려고 당신께 어떻게 도울 수 있냐고 따졌지만</a:t>
            </a:r>
            <a:r>
              <a:rPr kumimoji="0" lang="en-US" altLang="ko-KR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…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3EC4AE5A-E18F-114A-89EF-FF5580B99138}"/>
              </a:ext>
            </a:extLst>
          </p:cNvPr>
          <p:cNvSpPr txBox="1"/>
          <p:nvPr/>
        </p:nvSpPr>
        <p:spPr>
          <a:xfrm>
            <a:off x="664028" y="1028701"/>
            <a:ext cx="6879772" cy="76944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You know Better than I</a:t>
            </a:r>
          </a:p>
        </p:txBody>
      </p:sp>
    </p:spTree>
    <p:extLst>
      <p:ext uri="{BB962C8B-B14F-4D97-AF65-F5344CB8AC3E}">
        <p14:creationId xmlns:p14="http://schemas.microsoft.com/office/powerpoint/2010/main" val="1206658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68">
            <a:extLst>
              <a:ext uri="{FF2B5EF4-FFF2-40B4-BE49-F238E27FC236}">
                <a16:creationId xmlns:a16="http://schemas.microsoft.com/office/drawing/2014/main" xmlns="" id="{22228D01-F3AF-ED47-90B5-197C8EA16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194" y="2222534"/>
            <a:ext cx="12801205" cy="1311128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buNone/>
            </a:pPr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I thought I did what’s right. </a:t>
            </a:r>
          </a:p>
          <a:p>
            <a:pPr>
              <a:buNone/>
            </a:pPr>
            <a:r>
              <a:rPr lang="en-US" altLang="ko-KR" sz="3600" b="1" u="sng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I thought I had the answers</a:t>
            </a:r>
          </a:p>
        </p:txBody>
      </p:sp>
      <p:sp>
        <p:nvSpPr>
          <p:cNvPr id="9" name="Text Box 23">
            <a:extLst>
              <a:ext uri="{FF2B5EF4-FFF2-40B4-BE49-F238E27FC236}">
                <a16:creationId xmlns:a16="http://schemas.microsoft.com/office/drawing/2014/main" xmlns="" id="{1C140CA9-DF41-404D-A7FA-57D6B762B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6194" y="3757356"/>
            <a:ext cx="12801205" cy="4862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latinLnBrk="0"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옳은 일을 한 줄 알았어요</a:t>
            </a:r>
            <a:r>
              <a:rPr kumimoji="0" lang="en-US" altLang="ko-KR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. </a:t>
            </a: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해답을 아는 줄 알았어요</a:t>
            </a:r>
          </a:p>
        </p:txBody>
      </p:sp>
      <p:sp>
        <p:nvSpPr>
          <p:cNvPr id="10" name="Rectangle 1068">
            <a:extLst>
              <a:ext uri="{FF2B5EF4-FFF2-40B4-BE49-F238E27FC236}">
                <a16:creationId xmlns:a16="http://schemas.microsoft.com/office/drawing/2014/main" xmlns="" id="{D133A632-7BDE-4C43-8A0E-7B4BC3068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632" y="4487936"/>
            <a:ext cx="12801205" cy="1311128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buNone/>
            </a:pPr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I thought I </a:t>
            </a:r>
            <a:r>
              <a:rPr lang="en-US" altLang="ko-KR" sz="3600" b="1" u="sng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chose</a:t>
            </a:r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 the </a:t>
            </a:r>
            <a:r>
              <a:rPr lang="en-US" altLang="ko-KR" sz="3600" b="1" u="sng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shortest</a:t>
            </a:r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 road </a:t>
            </a:r>
          </a:p>
          <a:p>
            <a:pPr>
              <a:buNone/>
            </a:pPr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but that road brought me here</a:t>
            </a:r>
          </a:p>
        </p:txBody>
      </p:sp>
      <p:sp>
        <p:nvSpPr>
          <p:cNvPr id="11" name="Text Box 23">
            <a:extLst>
              <a:ext uri="{FF2B5EF4-FFF2-40B4-BE49-F238E27FC236}">
                <a16:creationId xmlns:a16="http://schemas.microsoft.com/office/drawing/2014/main" xmlns="" id="{D56F0045-BB3C-1943-8B4D-BF3962307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381" y="6022758"/>
            <a:ext cx="12801205" cy="4862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가장 빠른 길을 선택했다고 생각했지만 그것이 절 이곳으로 이끌었어요</a:t>
            </a:r>
          </a:p>
        </p:txBody>
      </p:sp>
      <p:sp>
        <p:nvSpPr>
          <p:cNvPr id="12" name="Rectangle 1068">
            <a:extLst>
              <a:ext uri="{FF2B5EF4-FFF2-40B4-BE49-F238E27FC236}">
                <a16:creationId xmlns:a16="http://schemas.microsoft.com/office/drawing/2014/main" xmlns="" id="{1FF89132-863C-FB44-8BB1-A15DD87890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610" y="6819159"/>
            <a:ext cx="12801205" cy="646331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buNone/>
            </a:pPr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So I put up the fight and told you how to </a:t>
            </a:r>
            <a:r>
              <a:rPr lang="en-US" altLang="ko-KR" sz="3600" b="1" u="sng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help</a:t>
            </a:r>
            <a:r>
              <a:rPr lang="en-US" altLang="ko-KR" sz="3600" b="1" dirty="0">
                <a:solidFill>
                  <a:srgbClr val="FF1CA8"/>
                </a:solidFill>
                <a:latin typeface="NanumGothic" panose="020D0604000000000000" pitchFamily="34" charset="-127"/>
                <a:ea typeface="NanumGothic" panose="020D0604000000000000" pitchFamily="34" charset="-127"/>
              </a:rPr>
              <a:t> me</a:t>
            </a:r>
          </a:p>
        </p:txBody>
      </p:sp>
      <p:sp>
        <p:nvSpPr>
          <p:cNvPr id="13" name="Text Box 23">
            <a:extLst>
              <a:ext uri="{FF2B5EF4-FFF2-40B4-BE49-F238E27FC236}">
                <a16:creationId xmlns:a16="http://schemas.microsoft.com/office/drawing/2014/main" xmlns="" id="{73B23428-3171-8547-9E99-5928728750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610" y="7841536"/>
            <a:ext cx="12801205" cy="4862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marL="457200" indent="-4572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kumimoji="0" lang="ko-KR" altLang="en-US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그래서 당신을 이기려고 당신께 어떻게 도울 수 있냐고 따졌지만</a:t>
            </a:r>
            <a:r>
              <a:rPr kumimoji="0" lang="en-US" altLang="ko-KR" sz="3200" b="1" dirty="0">
                <a:latin typeface="NanumGothic" panose="020D0604000000000000" pitchFamily="34" charset="-127"/>
                <a:ea typeface="NanumGothic" panose="020D0604000000000000" pitchFamily="34" charset="-127"/>
              </a:rPr>
              <a:t>…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3EC4AE5A-E18F-114A-89EF-FF5580B99138}"/>
              </a:ext>
            </a:extLst>
          </p:cNvPr>
          <p:cNvSpPr txBox="1"/>
          <p:nvPr/>
        </p:nvSpPr>
        <p:spPr>
          <a:xfrm>
            <a:off x="664028" y="1028701"/>
            <a:ext cx="6879772" cy="76944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You know Better than I</a:t>
            </a:r>
          </a:p>
        </p:txBody>
      </p:sp>
    </p:spTree>
    <p:extLst>
      <p:ext uri="{BB962C8B-B14F-4D97-AF65-F5344CB8AC3E}">
        <p14:creationId xmlns:p14="http://schemas.microsoft.com/office/powerpoint/2010/main" val="1918907703"/>
      </p:ext>
    </p:extLst>
  </p:cSld>
  <p:clrMapOvr>
    <a:masterClrMapping/>
  </p:clrMapOvr>
</p:sld>
</file>

<file path=ppt/theme/theme1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1394</TotalTime>
  <Words>989</Words>
  <Application>Microsoft Office PowerPoint</Application>
  <PresentationFormat>사용자 지정</PresentationFormat>
  <Paragraphs>158</Paragraphs>
  <Slides>23</Slides>
  <Notes>16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23</vt:i4>
      </vt:variant>
    </vt:vector>
  </HeadingPairs>
  <TitlesOfParts>
    <vt:vector size="34" baseType="lpstr">
      <vt:lpstr>HY헤드라인M</vt:lpstr>
      <vt:lpstr>KT&amp;G 상상제목 B</vt:lpstr>
      <vt:lpstr>NanumGothic</vt:lpstr>
      <vt:lpstr>NanumGothicExtraBold</vt:lpstr>
      <vt:lpstr>경기천년제목 Bold</vt:lpstr>
      <vt:lpstr>나눔고딕 ExtraBold</vt:lpstr>
      <vt:lpstr>맑은 고딕</vt:lpstr>
      <vt:lpstr>Arial</vt:lpstr>
      <vt:lpstr>Calibri</vt:lpstr>
      <vt:lpstr>Times New Roman</vt:lpstr>
      <vt:lpstr>디자인 사용자 지정</vt:lpstr>
      <vt:lpstr>PowerPoint 프레젠테이션</vt:lpstr>
      <vt:lpstr>PowerPoint 프레젠테이션</vt:lpstr>
      <vt:lpstr> The prince of Egypt   “ Better than I” </vt:lpstr>
      <vt:lpstr>PowerPoint 프레젠테이션</vt:lpstr>
      <vt:lpstr>PowerPoint 프레젠테이션</vt:lpstr>
      <vt:lpstr>PowerPoint 프레젠테이션</vt:lpstr>
      <vt:lpstr>듣 기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May God bless you and Thank you</vt:lpstr>
      <vt:lpstr>PowerPoint 프레젠테이션</vt:lpstr>
    </vt:vector>
  </TitlesOfParts>
  <Company>officegen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officegen</dc:creator>
  <cp:lastModifiedBy>user</cp:lastModifiedBy>
  <cp:revision>36</cp:revision>
  <dcterms:created xsi:type="dcterms:W3CDTF">2021-11-30T15:49:31Z</dcterms:created>
  <dcterms:modified xsi:type="dcterms:W3CDTF">2022-02-18T11:26:18Z</dcterms:modified>
</cp:coreProperties>
</file>